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2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1" r:id="rId6"/>
    <p:sldId id="264" r:id="rId7"/>
    <p:sldId id="262" r:id="rId8"/>
    <p:sldId id="265" r:id="rId9"/>
    <p:sldId id="266" r:id="rId10"/>
    <p:sldId id="267" r:id="rId11"/>
    <p:sldId id="268" r:id="rId12"/>
    <p:sldId id="263" r:id="rId1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DCDD"/>
    <a:srgbClr val="DBDCD3"/>
    <a:srgbClr val="C72C00"/>
    <a:srgbClr val="C22F16"/>
    <a:srgbClr val="58585A"/>
    <a:srgbClr val="B1B3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496" autoAdjust="0"/>
    <p:restoredTop sz="96305" autoAdjust="0"/>
  </p:normalViewPr>
  <p:slideViewPr>
    <p:cSldViewPr snapToGrid="0">
      <p:cViewPr>
        <p:scale>
          <a:sx n="125" d="100"/>
          <a:sy n="125" d="100"/>
        </p:scale>
        <p:origin x="-122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5" d="100"/>
          <a:sy n="85" d="100"/>
        </p:scale>
        <p:origin x="282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677099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4179313" y="0"/>
            <a:ext cx="2677099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21715B-B3F7-47F2-8C27-9EE38D994D09}" type="datetimeFigureOut">
              <a:rPr lang="cs-CZ" smtClean="0"/>
              <a:t>23.3.2018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DAFDEC-40E1-4404-84E6-3CF9D02A48A0}" type="slidenum">
              <a:rPr lang="cs-CZ" smtClean="0"/>
              <a:t>‹#›</a:t>
            </a:fld>
            <a:endParaRPr lang="cs-CZ"/>
          </a:p>
        </p:txBody>
      </p:sp>
      <p:pic>
        <p:nvPicPr>
          <p:cNvPr id="6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2526" y="69192"/>
            <a:ext cx="1191361" cy="320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2799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B617EE-DD65-4964-B0F3-8927B1F2F5BB}" type="datetimeFigureOut">
              <a:rPr lang="cs-CZ" smtClean="0"/>
              <a:t>23.3.2018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4AC722-F57D-4588-B5EC-47A17C9DEDC2}" type="slidenum">
              <a:rPr lang="cs-CZ" smtClean="0"/>
              <a:t>‹#›</a:t>
            </a:fld>
            <a:endParaRPr lang="cs-CZ" dirty="0"/>
          </a:p>
        </p:txBody>
      </p:sp>
      <p:pic>
        <p:nvPicPr>
          <p:cNvPr id="8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239" y="630238"/>
            <a:ext cx="1191361" cy="320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194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emf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emf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emf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08213" y="4737993"/>
            <a:ext cx="5823510" cy="619618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b="0"/>
            </a:lvl1pPr>
          </a:lstStyle>
          <a:p>
            <a:pPr algn="l">
              <a:lnSpc>
                <a:spcPts val="1400"/>
              </a:lnSpc>
            </a:pPr>
            <a:r>
              <a:rPr lang="cs-CZ" sz="1900" b="1" dirty="0" smtClean="0"/>
              <a:t>Mgr</a:t>
            </a:r>
            <a:r>
              <a:rPr lang="cs-CZ" sz="1900" b="1" dirty="0"/>
              <a:t>. Cydlina Radbuzová</a:t>
            </a:r>
            <a:endParaRPr lang="cs-CZ" sz="1900" dirty="0"/>
          </a:p>
          <a:p>
            <a:pPr algn="l">
              <a:lnSpc>
                <a:spcPts val="1400"/>
              </a:lnSpc>
            </a:pPr>
            <a:r>
              <a:rPr lang="cs-CZ" sz="1900" dirty="0"/>
              <a:t>12. ledna </a:t>
            </a:r>
            <a:r>
              <a:rPr lang="cs-CZ" sz="1900" dirty="0" smtClean="0"/>
              <a:t>2017</a:t>
            </a:r>
            <a:endParaRPr lang="cs-CZ" sz="1900" dirty="0"/>
          </a:p>
        </p:txBody>
      </p:sp>
      <p:cxnSp>
        <p:nvCxnSpPr>
          <p:cNvPr id="9" name="Straight Connector 17"/>
          <p:cNvCxnSpPr/>
          <p:nvPr userDrawn="1"/>
        </p:nvCxnSpPr>
        <p:spPr>
          <a:xfrm>
            <a:off x="1808213" y="4637741"/>
            <a:ext cx="2366682" cy="0"/>
          </a:xfrm>
          <a:prstGeom prst="line">
            <a:avLst/>
          </a:prstGeom>
          <a:ln w="38100">
            <a:solidFill>
              <a:srgbClr val="C72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7"/>
          <p:cNvSpPr/>
          <p:nvPr userDrawn="1"/>
        </p:nvSpPr>
        <p:spPr>
          <a:xfrm>
            <a:off x="1301570" y="2266054"/>
            <a:ext cx="262647" cy="262647"/>
          </a:xfrm>
          <a:prstGeom prst="rect">
            <a:avLst/>
          </a:prstGeom>
          <a:solidFill>
            <a:srgbClr val="B1B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1" name="Straight Connector 6"/>
          <p:cNvCxnSpPr/>
          <p:nvPr userDrawn="1"/>
        </p:nvCxnSpPr>
        <p:spPr>
          <a:xfrm>
            <a:off x="0" y="1332689"/>
            <a:ext cx="9144000" cy="0"/>
          </a:xfrm>
          <a:prstGeom prst="line">
            <a:avLst/>
          </a:prstGeom>
          <a:ln w="38100">
            <a:solidFill>
              <a:srgbClr val="C72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57950" y="365126"/>
            <a:ext cx="2256945" cy="606981"/>
          </a:xfrm>
          <a:prstGeom prst="rect">
            <a:avLst/>
          </a:prstGeom>
        </p:spPr>
      </p:pic>
      <p:sp>
        <p:nvSpPr>
          <p:cNvPr id="3" name="Nadpis 2"/>
          <p:cNvSpPr>
            <a:spLocks noGrp="1"/>
          </p:cNvSpPr>
          <p:nvPr>
            <p:ph type="title" hasCustomPrompt="1"/>
          </p:nvPr>
        </p:nvSpPr>
        <p:spPr>
          <a:xfrm>
            <a:off x="1808213" y="2135735"/>
            <a:ext cx="6737271" cy="1325563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cs-CZ" dirty="0" smtClean="0"/>
              <a:t>Nadpis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8907117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a obrázek na výš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461225" y="1350594"/>
            <a:ext cx="5347147" cy="4448344"/>
          </a:xfrm>
          <a:prstGeom prst="rect">
            <a:avLst/>
          </a:prstGeom>
        </p:spPr>
        <p:txBody>
          <a:bodyPr lIns="0"/>
          <a:lstStyle>
            <a:lvl1pPr marL="288000" indent="-288000" algn="l" defTabSz="9144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375"/>
              </a:spcAft>
              <a:buFontTx/>
              <a:buBlip>
                <a:blip r:embed="rId2"/>
              </a:buBlip>
              <a:defRPr lang="cs-CZ" sz="1600" b="1" kern="12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269875" indent="-269875">
              <a:lnSpc>
                <a:spcPct val="100000"/>
              </a:lnSpc>
              <a:spcAft>
                <a:spcPts val="375"/>
              </a:spcAft>
              <a:buFontTx/>
              <a:buBlip>
                <a:blip r:embed="rId3"/>
              </a:buBlip>
              <a:defRPr lang="cs-CZ" sz="1500" b="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538163" indent="-271463">
              <a:lnSpc>
                <a:spcPct val="100000"/>
              </a:lnSpc>
              <a:spcAft>
                <a:spcPts val="375"/>
              </a:spcAft>
              <a:buSzPct val="100000"/>
              <a:buFontTx/>
              <a:buBlip>
                <a:blip r:embed="rId4"/>
              </a:buBlip>
              <a:defRPr lang="cs-CZ" sz="1300" b="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200150" indent="-171450">
              <a:lnSpc>
                <a:spcPct val="100000"/>
              </a:lnSpc>
              <a:buFont typeface="Wingdings" panose="05000000000000000000" pitchFamily="2" charset="2"/>
              <a:buChar char="§"/>
              <a:defRPr sz="1300"/>
            </a:lvl4pPr>
            <a:lvl5pPr marL="1543050" indent="-171450">
              <a:lnSpc>
                <a:spcPct val="100000"/>
              </a:lnSpc>
              <a:buFont typeface="Wingdings" panose="05000000000000000000" pitchFamily="2" charset="2"/>
              <a:buChar char="§"/>
              <a:defRPr sz="1300"/>
            </a:lvl5pPr>
          </a:lstStyle>
          <a:p>
            <a:pPr lvl="0"/>
            <a:r>
              <a:rPr lang="cs-CZ" sz="1600" b="1" dirty="0" smtClean="0">
                <a:latin typeface="+mn-lt"/>
              </a:rPr>
              <a:t>První úroveň</a:t>
            </a:r>
            <a:endParaRPr lang="cs-CZ" dirty="0" smtClean="0"/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793180"/>
            <a:ext cx="9144000" cy="0"/>
          </a:xfrm>
          <a:prstGeom prst="line">
            <a:avLst/>
          </a:prstGeom>
          <a:ln w="38100">
            <a:solidFill>
              <a:srgbClr val="C22F1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6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524749" y="292971"/>
            <a:ext cx="1191361" cy="320404"/>
          </a:xfrm>
          <a:prstGeom prst="rect">
            <a:avLst/>
          </a:prstGeom>
        </p:spPr>
      </p:pic>
      <p:sp>
        <p:nvSpPr>
          <p:cNvPr id="11" name="Zástupný symbol pro obrázek 10"/>
          <p:cNvSpPr>
            <a:spLocks noGrp="1"/>
          </p:cNvSpPr>
          <p:nvPr>
            <p:ph type="pic" sz="quarter" idx="11"/>
          </p:nvPr>
        </p:nvSpPr>
        <p:spPr>
          <a:xfrm>
            <a:off x="5952273" y="1446415"/>
            <a:ext cx="2763837" cy="4352524"/>
          </a:xfrm>
          <a:prstGeom prst="rect">
            <a:avLst/>
          </a:prstGeom>
        </p:spPr>
        <p:txBody>
          <a:bodyPr/>
          <a:lstStyle/>
          <a:p>
            <a:r>
              <a:rPr lang="cs-CZ" smtClean="0"/>
              <a:t>Kliknutím na ikonu přidáte obrázek.</a:t>
            </a:r>
            <a:endParaRPr lang="cs-CZ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-8469" y="6288065"/>
            <a:ext cx="9144000" cy="0"/>
          </a:xfrm>
          <a:prstGeom prst="line">
            <a:avLst/>
          </a:prstGeom>
          <a:ln w="38100">
            <a:solidFill>
              <a:srgbClr val="DBDC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symbol pro zápatí 3"/>
          <p:cNvSpPr>
            <a:spLocks noGrp="1"/>
          </p:cNvSpPr>
          <p:nvPr>
            <p:ph type="ftr" sz="quarter" idx="12"/>
          </p:nvPr>
        </p:nvSpPr>
        <p:spPr>
          <a:xfrm>
            <a:off x="461226" y="6458663"/>
            <a:ext cx="6001488" cy="252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r>
              <a:rPr lang="cs-CZ" sz="1000" smtClean="0"/>
              <a:t>Mgr. Cydlina Radbuzová l 12. ledna 2017</a:t>
            </a:r>
            <a:endParaRPr lang="cs-CZ" sz="1000" dirty="0" smtClean="0"/>
          </a:p>
        </p:txBody>
      </p:sp>
      <p:sp>
        <p:nvSpPr>
          <p:cNvPr id="12" name="Zástupný symbol pro číslo snímku 10"/>
          <p:cNvSpPr>
            <a:spLocks noGrp="1"/>
          </p:cNvSpPr>
          <p:nvPr>
            <p:ph type="sldNum" sz="quarter" idx="4"/>
          </p:nvPr>
        </p:nvSpPr>
        <p:spPr>
          <a:xfrm>
            <a:off x="6462713" y="6459373"/>
            <a:ext cx="2313818" cy="2512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B5A0765-F2DF-41F4-B8C0-307C69055002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7619711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461226" y="1507068"/>
            <a:ext cx="3831374" cy="4291870"/>
          </a:xfrm>
          <a:prstGeom prst="rect">
            <a:avLst/>
          </a:prstGeom>
        </p:spPr>
        <p:txBody>
          <a:bodyPr lIns="0"/>
          <a:lstStyle>
            <a:lvl1pPr marL="288000" indent="-288000" algn="l" defTabSz="9144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375"/>
              </a:spcAft>
              <a:buFontTx/>
              <a:buBlip>
                <a:blip r:embed="rId2"/>
              </a:buBlip>
              <a:defRPr lang="cs-CZ" sz="1600" b="1" kern="12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269875" indent="-269875">
              <a:lnSpc>
                <a:spcPct val="100000"/>
              </a:lnSpc>
              <a:spcAft>
                <a:spcPts val="375"/>
              </a:spcAft>
              <a:buFontTx/>
              <a:buBlip>
                <a:blip r:embed="rId3"/>
              </a:buBlip>
              <a:defRPr lang="cs-CZ" sz="1500" b="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538163" indent="-268288">
              <a:lnSpc>
                <a:spcPct val="100000"/>
              </a:lnSpc>
              <a:spcAft>
                <a:spcPts val="375"/>
              </a:spcAft>
              <a:buSzPct val="100000"/>
              <a:buFontTx/>
              <a:buBlip>
                <a:blip r:embed="rId4"/>
              </a:buBlip>
              <a:defRPr lang="cs-CZ" sz="1300" b="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200150" indent="-171450">
              <a:lnSpc>
                <a:spcPct val="100000"/>
              </a:lnSpc>
              <a:buFont typeface="Wingdings" panose="05000000000000000000" pitchFamily="2" charset="2"/>
              <a:buChar char="§"/>
              <a:defRPr sz="1300"/>
            </a:lvl4pPr>
            <a:lvl5pPr marL="1543050" indent="-171450">
              <a:lnSpc>
                <a:spcPct val="100000"/>
              </a:lnSpc>
              <a:buFont typeface="Wingdings" panose="05000000000000000000" pitchFamily="2" charset="2"/>
              <a:buChar char="§"/>
              <a:defRPr sz="1300"/>
            </a:lvl5pPr>
          </a:lstStyle>
          <a:p>
            <a:pPr lvl="0"/>
            <a:r>
              <a:rPr lang="cs-CZ" sz="1600" b="1" dirty="0" smtClean="0">
                <a:latin typeface="+mn-lt"/>
              </a:rPr>
              <a:t>První úroveň</a:t>
            </a:r>
            <a:endParaRPr lang="cs-CZ" dirty="0" smtClean="0"/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793180"/>
            <a:ext cx="9144000" cy="0"/>
          </a:xfrm>
          <a:prstGeom prst="line">
            <a:avLst/>
          </a:prstGeom>
          <a:ln w="38100">
            <a:solidFill>
              <a:srgbClr val="C22F1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6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524749" y="292971"/>
            <a:ext cx="1191361" cy="320404"/>
          </a:xfrm>
          <a:prstGeom prst="rect">
            <a:avLst/>
          </a:prstGeom>
        </p:spPr>
      </p:pic>
      <p:sp>
        <p:nvSpPr>
          <p:cNvPr id="6" name="Zástupný symbol pro obsah 2"/>
          <p:cNvSpPr>
            <a:spLocks noGrp="1"/>
          </p:cNvSpPr>
          <p:nvPr>
            <p:ph idx="10" hasCustomPrompt="1"/>
          </p:nvPr>
        </p:nvSpPr>
        <p:spPr>
          <a:xfrm>
            <a:off x="4665133" y="1507068"/>
            <a:ext cx="3962411" cy="4291866"/>
          </a:xfrm>
          <a:prstGeom prst="rect">
            <a:avLst/>
          </a:prstGeom>
        </p:spPr>
        <p:txBody>
          <a:bodyPr lIns="0"/>
          <a:lstStyle>
            <a:lvl1pPr marL="288000" indent="-288000" algn="l" defTabSz="9144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375"/>
              </a:spcAft>
              <a:buFontTx/>
              <a:buBlip>
                <a:blip r:embed="rId2"/>
              </a:buBlip>
              <a:defRPr lang="cs-CZ" sz="1600" b="1" kern="12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269875" indent="-269875">
              <a:lnSpc>
                <a:spcPct val="100000"/>
              </a:lnSpc>
              <a:spcAft>
                <a:spcPts val="375"/>
              </a:spcAft>
              <a:buFontTx/>
              <a:buBlip>
                <a:blip r:embed="rId3"/>
              </a:buBlip>
              <a:defRPr lang="cs-CZ" sz="1500" b="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538163" indent="-268288">
              <a:lnSpc>
                <a:spcPct val="100000"/>
              </a:lnSpc>
              <a:spcAft>
                <a:spcPts val="375"/>
              </a:spcAft>
              <a:buSzPct val="100000"/>
              <a:buFontTx/>
              <a:buBlip>
                <a:blip r:embed="rId4"/>
              </a:buBlip>
              <a:defRPr lang="cs-CZ" sz="1300" b="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200150" indent="-171450">
              <a:lnSpc>
                <a:spcPct val="100000"/>
              </a:lnSpc>
              <a:buFont typeface="Wingdings" panose="05000000000000000000" pitchFamily="2" charset="2"/>
              <a:buChar char="§"/>
              <a:defRPr sz="1300"/>
            </a:lvl4pPr>
            <a:lvl5pPr marL="1543050" indent="-171450">
              <a:lnSpc>
                <a:spcPct val="100000"/>
              </a:lnSpc>
              <a:buFont typeface="Wingdings" panose="05000000000000000000" pitchFamily="2" charset="2"/>
              <a:buChar char="§"/>
              <a:defRPr sz="1300"/>
            </a:lvl5pPr>
          </a:lstStyle>
          <a:p>
            <a:pPr lvl="0"/>
            <a:r>
              <a:rPr lang="cs-CZ" sz="1600" b="1" dirty="0" smtClean="0">
                <a:latin typeface="+mn-lt"/>
              </a:rPr>
              <a:t>První úroveň</a:t>
            </a:r>
            <a:endParaRPr lang="cs-CZ" dirty="0" smtClean="0"/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</p:txBody>
      </p:sp>
      <p:sp>
        <p:nvSpPr>
          <p:cNvPr id="10" name="Nadpis 1"/>
          <p:cNvSpPr>
            <a:spLocks noGrp="1"/>
          </p:cNvSpPr>
          <p:nvPr>
            <p:ph type="title" hasCustomPrompt="1"/>
          </p:nvPr>
        </p:nvSpPr>
        <p:spPr>
          <a:xfrm>
            <a:off x="461225" y="331259"/>
            <a:ext cx="6628688" cy="428054"/>
          </a:xfrm>
          <a:prstGeom prst="rect">
            <a:avLst/>
          </a:prstGeom>
        </p:spPr>
        <p:txBody>
          <a:bodyPr lIns="0"/>
          <a:lstStyle>
            <a:lvl1pPr>
              <a:defRPr sz="2400"/>
            </a:lvl1pPr>
          </a:lstStyle>
          <a:p>
            <a:r>
              <a:rPr lang="cs-CZ" dirty="0" smtClean="0"/>
              <a:t>Název podsekce</a:t>
            </a:r>
            <a:endParaRPr lang="cs-CZ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-8469" y="6288065"/>
            <a:ext cx="9144000" cy="0"/>
          </a:xfrm>
          <a:prstGeom prst="line">
            <a:avLst/>
          </a:prstGeom>
          <a:ln w="38100">
            <a:solidFill>
              <a:srgbClr val="DBDC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ástupný symbol pro zápatí 3"/>
          <p:cNvSpPr>
            <a:spLocks noGrp="1"/>
          </p:cNvSpPr>
          <p:nvPr>
            <p:ph type="ftr" sz="quarter" idx="12"/>
          </p:nvPr>
        </p:nvSpPr>
        <p:spPr>
          <a:xfrm>
            <a:off x="461226" y="6458663"/>
            <a:ext cx="6001488" cy="252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r>
              <a:rPr lang="cs-CZ" sz="1000" smtClean="0"/>
              <a:t>Mgr. Cydlina Radbuzová l 12. ledna 2017</a:t>
            </a:r>
            <a:endParaRPr lang="cs-CZ" sz="1000" dirty="0" smtClean="0"/>
          </a:p>
        </p:txBody>
      </p:sp>
      <p:sp>
        <p:nvSpPr>
          <p:cNvPr id="19" name="Zástupný symbol pro číslo snímku 10"/>
          <p:cNvSpPr>
            <a:spLocks noGrp="1"/>
          </p:cNvSpPr>
          <p:nvPr>
            <p:ph type="sldNum" sz="quarter" idx="4"/>
          </p:nvPr>
        </p:nvSpPr>
        <p:spPr>
          <a:xfrm>
            <a:off x="6462713" y="6459373"/>
            <a:ext cx="2313818" cy="2512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B5A0765-F2DF-41F4-B8C0-307C69055002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717475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461226" y="1905002"/>
            <a:ext cx="3831374" cy="4291870"/>
          </a:xfrm>
          <a:prstGeom prst="rect">
            <a:avLst/>
          </a:prstGeom>
        </p:spPr>
        <p:txBody>
          <a:bodyPr lIns="0"/>
          <a:lstStyle>
            <a:lvl1pPr marL="288000" indent="-288000" algn="l" defTabSz="9144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375"/>
              </a:spcAft>
              <a:buFontTx/>
              <a:buBlip>
                <a:blip r:embed="rId2"/>
              </a:buBlip>
              <a:defRPr lang="cs-CZ" sz="1600" b="1" kern="12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269875" indent="-269875">
              <a:lnSpc>
                <a:spcPct val="100000"/>
              </a:lnSpc>
              <a:spcAft>
                <a:spcPts val="375"/>
              </a:spcAft>
              <a:buFontTx/>
              <a:buBlip>
                <a:blip r:embed="rId3"/>
              </a:buBlip>
              <a:defRPr lang="cs-CZ" sz="1500" b="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538163" indent="-271463">
              <a:lnSpc>
                <a:spcPct val="100000"/>
              </a:lnSpc>
              <a:spcAft>
                <a:spcPts val="375"/>
              </a:spcAft>
              <a:buSzPct val="100000"/>
              <a:buFontTx/>
              <a:buBlip>
                <a:blip r:embed="rId4"/>
              </a:buBlip>
              <a:tabLst/>
              <a:defRPr lang="cs-CZ" sz="1300" b="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200150" indent="-171450">
              <a:lnSpc>
                <a:spcPct val="100000"/>
              </a:lnSpc>
              <a:buFont typeface="Wingdings" panose="05000000000000000000" pitchFamily="2" charset="2"/>
              <a:buChar char="§"/>
              <a:defRPr sz="1300"/>
            </a:lvl4pPr>
            <a:lvl5pPr marL="1543050" indent="-171450">
              <a:lnSpc>
                <a:spcPct val="100000"/>
              </a:lnSpc>
              <a:buFont typeface="Wingdings" panose="05000000000000000000" pitchFamily="2" charset="2"/>
              <a:buChar char="§"/>
              <a:defRPr sz="1300"/>
            </a:lvl5pPr>
          </a:lstStyle>
          <a:p>
            <a:pPr lvl="0"/>
            <a:r>
              <a:rPr lang="cs-CZ" sz="1600" b="1" dirty="0" smtClean="0">
                <a:latin typeface="+mn-lt"/>
              </a:rPr>
              <a:t>První úroveň</a:t>
            </a:r>
            <a:endParaRPr lang="cs-CZ" dirty="0" smtClean="0"/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793180"/>
            <a:ext cx="9144000" cy="0"/>
          </a:xfrm>
          <a:prstGeom prst="line">
            <a:avLst/>
          </a:prstGeom>
          <a:ln w="38100">
            <a:solidFill>
              <a:srgbClr val="C22F1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6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524749" y="292971"/>
            <a:ext cx="1191361" cy="320404"/>
          </a:xfrm>
          <a:prstGeom prst="rect">
            <a:avLst/>
          </a:prstGeom>
        </p:spPr>
      </p:pic>
      <p:sp>
        <p:nvSpPr>
          <p:cNvPr id="6" name="Zástupný symbol pro obsah 2"/>
          <p:cNvSpPr>
            <a:spLocks noGrp="1"/>
          </p:cNvSpPr>
          <p:nvPr>
            <p:ph idx="10" hasCustomPrompt="1"/>
          </p:nvPr>
        </p:nvSpPr>
        <p:spPr>
          <a:xfrm>
            <a:off x="4665133" y="1905002"/>
            <a:ext cx="3962411" cy="4291866"/>
          </a:xfrm>
          <a:prstGeom prst="rect">
            <a:avLst/>
          </a:prstGeom>
        </p:spPr>
        <p:txBody>
          <a:bodyPr lIns="0"/>
          <a:lstStyle>
            <a:lvl1pPr marL="288000" indent="-288000" algn="l" defTabSz="9144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375"/>
              </a:spcAft>
              <a:buFontTx/>
              <a:buBlip>
                <a:blip r:embed="rId2"/>
              </a:buBlip>
              <a:defRPr lang="cs-CZ" sz="1600" b="1" kern="12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269875" indent="-269875">
              <a:lnSpc>
                <a:spcPct val="100000"/>
              </a:lnSpc>
              <a:spcAft>
                <a:spcPts val="375"/>
              </a:spcAft>
              <a:buFontTx/>
              <a:buBlip>
                <a:blip r:embed="rId3"/>
              </a:buBlip>
              <a:defRPr lang="cs-CZ" sz="1500" b="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538163" indent="-271463">
              <a:lnSpc>
                <a:spcPct val="100000"/>
              </a:lnSpc>
              <a:spcAft>
                <a:spcPts val="375"/>
              </a:spcAft>
              <a:buSzPct val="100000"/>
              <a:buFontTx/>
              <a:buBlip>
                <a:blip r:embed="rId4"/>
              </a:buBlip>
              <a:defRPr lang="cs-CZ" sz="1300" b="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200150" indent="-171450">
              <a:lnSpc>
                <a:spcPct val="100000"/>
              </a:lnSpc>
              <a:buFont typeface="Wingdings" panose="05000000000000000000" pitchFamily="2" charset="2"/>
              <a:buChar char="§"/>
              <a:defRPr sz="1300"/>
            </a:lvl4pPr>
            <a:lvl5pPr marL="1543050" indent="-171450">
              <a:lnSpc>
                <a:spcPct val="100000"/>
              </a:lnSpc>
              <a:buFont typeface="Wingdings" panose="05000000000000000000" pitchFamily="2" charset="2"/>
              <a:buChar char="§"/>
              <a:defRPr sz="1300"/>
            </a:lvl5pPr>
          </a:lstStyle>
          <a:p>
            <a:pPr lvl="0"/>
            <a:r>
              <a:rPr lang="cs-CZ" sz="1600" b="1" dirty="0" smtClean="0">
                <a:latin typeface="+mn-lt"/>
              </a:rPr>
              <a:t>První úroveň</a:t>
            </a:r>
            <a:endParaRPr lang="cs-CZ" dirty="0" smtClean="0"/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</p:txBody>
      </p:sp>
      <p:sp>
        <p:nvSpPr>
          <p:cNvPr id="10" name="Nadpis 1"/>
          <p:cNvSpPr>
            <a:spLocks noGrp="1"/>
          </p:cNvSpPr>
          <p:nvPr>
            <p:ph type="title" hasCustomPrompt="1"/>
          </p:nvPr>
        </p:nvSpPr>
        <p:spPr>
          <a:xfrm>
            <a:off x="461225" y="944224"/>
            <a:ext cx="6615435" cy="428054"/>
          </a:xfrm>
          <a:prstGeom prst="rect">
            <a:avLst/>
          </a:prstGeom>
        </p:spPr>
        <p:txBody>
          <a:bodyPr lIns="0"/>
          <a:lstStyle>
            <a:lvl1pPr>
              <a:defRPr sz="2400"/>
            </a:lvl1pPr>
          </a:lstStyle>
          <a:p>
            <a:r>
              <a:rPr lang="cs-CZ" dirty="0" smtClean="0"/>
              <a:t>Název podsekce</a:t>
            </a:r>
            <a:endParaRPr lang="cs-CZ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-8469" y="6288065"/>
            <a:ext cx="9144000" cy="0"/>
          </a:xfrm>
          <a:prstGeom prst="line">
            <a:avLst/>
          </a:prstGeom>
          <a:ln w="38100">
            <a:solidFill>
              <a:srgbClr val="DBDC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ástupný symbol pro zápatí 3"/>
          <p:cNvSpPr>
            <a:spLocks noGrp="1"/>
          </p:cNvSpPr>
          <p:nvPr>
            <p:ph type="ftr" sz="quarter" idx="12"/>
          </p:nvPr>
        </p:nvSpPr>
        <p:spPr>
          <a:xfrm>
            <a:off x="461226" y="6458663"/>
            <a:ext cx="6001488" cy="252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r>
              <a:rPr lang="cs-CZ" sz="1000" smtClean="0"/>
              <a:t>Mgr. Cydlina Radbuzová l 12. ledna 2017</a:t>
            </a:r>
            <a:endParaRPr lang="cs-CZ" sz="1000" dirty="0" smtClean="0"/>
          </a:p>
        </p:txBody>
      </p:sp>
      <p:sp>
        <p:nvSpPr>
          <p:cNvPr id="17" name="Zástupný symbol pro číslo snímku 10"/>
          <p:cNvSpPr>
            <a:spLocks noGrp="1"/>
          </p:cNvSpPr>
          <p:nvPr>
            <p:ph type="sldNum" sz="quarter" idx="4"/>
          </p:nvPr>
        </p:nvSpPr>
        <p:spPr>
          <a:xfrm>
            <a:off x="6462713" y="6459373"/>
            <a:ext cx="2313818" cy="2512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B5A0765-F2DF-41F4-B8C0-307C69055002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381790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0" y="793180"/>
            <a:ext cx="9144000" cy="0"/>
          </a:xfrm>
          <a:prstGeom prst="line">
            <a:avLst/>
          </a:prstGeom>
          <a:ln w="38100">
            <a:solidFill>
              <a:srgbClr val="C22F1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24749" y="292971"/>
            <a:ext cx="1191361" cy="320404"/>
          </a:xfrm>
          <a:prstGeom prst="rect">
            <a:avLst/>
          </a:prstGeom>
        </p:spPr>
      </p:pic>
      <p:sp>
        <p:nvSpPr>
          <p:cNvPr id="10" name="Nadpis 1"/>
          <p:cNvSpPr>
            <a:spLocks noGrp="1"/>
          </p:cNvSpPr>
          <p:nvPr>
            <p:ph type="title" hasCustomPrompt="1"/>
          </p:nvPr>
        </p:nvSpPr>
        <p:spPr>
          <a:xfrm>
            <a:off x="461225" y="331259"/>
            <a:ext cx="6641939" cy="428054"/>
          </a:xfrm>
          <a:prstGeom prst="rect">
            <a:avLst/>
          </a:prstGeom>
        </p:spPr>
        <p:txBody>
          <a:bodyPr lIns="0"/>
          <a:lstStyle>
            <a:lvl1pPr>
              <a:defRPr sz="2400"/>
            </a:lvl1pPr>
          </a:lstStyle>
          <a:p>
            <a:r>
              <a:rPr lang="cs-CZ" dirty="0" smtClean="0"/>
              <a:t>Název podsekce</a:t>
            </a:r>
            <a:endParaRPr lang="cs-CZ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-8469" y="6288065"/>
            <a:ext cx="9144000" cy="0"/>
          </a:xfrm>
          <a:prstGeom prst="line">
            <a:avLst/>
          </a:prstGeom>
          <a:ln w="38100">
            <a:solidFill>
              <a:srgbClr val="DBDC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ástupný symbol pro zápatí 3"/>
          <p:cNvSpPr>
            <a:spLocks noGrp="1"/>
          </p:cNvSpPr>
          <p:nvPr>
            <p:ph type="ftr" sz="quarter" idx="12"/>
          </p:nvPr>
        </p:nvSpPr>
        <p:spPr>
          <a:xfrm>
            <a:off x="461226" y="6458663"/>
            <a:ext cx="6001488" cy="252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r>
              <a:rPr lang="cs-CZ" sz="1000" smtClean="0"/>
              <a:t>Mgr. Cydlina Radbuzová l 12. ledna 2017</a:t>
            </a:r>
            <a:endParaRPr lang="cs-CZ" sz="1000" dirty="0" smtClean="0"/>
          </a:p>
        </p:txBody>
      </p:sp>
      <p:sp>
        <p:nvSpPr>
          <p:cNvPr id="21" name="Zástupný symbol pro číslo snímku 10"/>
          <p:cNvSpPr>
            <a:spLocks noGrp="1"/>
          </p:cNvSpPr>
          <p:nvPr>
            <p:ph type="sldNum" sz="quarter" idx="4"/>
          </p:nvPr>
        </p:nvSpPr>
        <p:spPr>
          <a:xfrm>
            <a:off x="6462713" y="6459373"/>
            <a:ext cx="2313818" cy="2512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B5A0765-F2DF-41F4-B8C0-307C69055002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53432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na celou šířku: horní název podsek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0" y="793180"/>
            <a:ext cx="9144000" cy="0"/>
          </a:xfrm>
          <a:prstGeom prst="line">
            <a:avLst/>
          </a:prstGeom>
          <a:ln w="38100">
            <a:solidFill>
              <a:srgbClr val="C22F1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24749" y="292971"/>
            <a:ext cx="1191361" cy="320404"/>
          </a:xfrm>
          <a:prstGeom prst="rect">
            <a:avLst/>
          </a:prstGeom>
        </p:spPr>
      </p:pic>
      <p:sp>
        <p:nvSpPr>
          <p:cNvPr id="10" name="Nadpis 1"/>
          <p:cNvSpPr>
            <a:spLocks noGrp="1"/>
          </p:cNvSpPr>
          <p:nvPr>
            <p:ph type="title" hasCustomPrompt="1"/>
          </p:nvPr>
        </p:nvSpPr>
        <p:spPr>
          <a:xfrm>
            <a:off x="461225" y="331259"/>
            <a:ext cx="6615435" cy="428054"/>
          </a:xfrm>
          <a:prstGeom prst="rect">
            <a:avLst/>
          </a:prstGeom>
        </p:spPr>
        <p:txBody>
          <a:bodyPr lIns="0" rIns="0"/>
          <a:lstStyle>
            <a:lvl1pPr>
              <a:defRPr sz="2400"/>
            </a:lvl1pPr>
          </a:lstStyle>
          <a:p>
            <a:r>
              <a:rPr lang="cs-CZ" dirty="0" smtClean="0"/>
              <a:t>Název podsekce</a:t>
            </a:r>
            <a:endParaRPr lang="cs-CZ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-8469" y="6288065"/>
            <a:ext cx="9144000" cy="0"/>
          </a:xfrm>
          <a:prstGeom prst="line">
            <a:avLst/>
          </a:prstGeom>
          <a:ln w="38100">
            <a:solidFill>
              <a:srgbClr val="DBDC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461225" y="1350594"/>
            <a:ext cx="8254885" cy="4448344"/>
          </a:xfrm>
          <a:prstGeom prst="rect">
            <a:avLst/>
          </a:prstGeom>
        </p:spPr>
        <p:txBody>
          <a:bodyPr lIns="0" rIns="0"/>
          <a:lstStyle>
            <a:lvl1pPr marL="288000" indent="-288000" algn="l" defTabSz="9144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375"/>
              </a:spcAft>
              <a:buFontTx/>
              <a:buBlip>
                <a:blip r:embed="rId3"/>
              </a:buBlip>
              <a:defRPr lang="cs-CZ" sz="1600" b="1" kern="12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269875" indent="-269875">
              <a:lnSpc>
                <a:spcPct val="100000"/>
              </a:lnSpc>
              <a:spcAft>
                <a:spcPts val="375"/>
              </a:spcAft>
              <a:buFontTx/>
              <a:buBlip>
                <a:blip r:embed="rId4"/>
              </a:buBlip>
              <a:defRPr lang="cs-CZ" sz="1500" b="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538163" indent="-266700">
              <a:lnSpc>
                <a:spcPct val="100000"/>
              </a:lnSpc>
              <a:spcAft>
                <a:spcPts val="375"/>
              </a:spcAft>
              <a:buSzPct val="100000"/>
              <a:buFontTx/>
              <a:buBlip>
                <a:blip r:embed="rId5"/>
              </a:buBlip>
              <a:defRPr lang="cs-CZ" sz="1300" b="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200150" indent="-171450">
              <a:lnSpc>
                <a:spcPct val="100000"/>
              </a:lnSpc>
              <a:buFont typeface="Wingdings" panose="05000000000000000000" pitchFamily="2" charset="2"/>
              <a:buChar char="§"/>
              <a:defRPr sz="1300"/>
            </a:lvl4pPr>
            <a:lvl5pPr marL="1543050" indent="-171450">
              <a:lnSpc>
                <a:spcPct val="100000"/>
              </a:lnSpc>
              <a:buFont typeface="Wingdings" panose="05000000000000000000" pitchFamily="2" charset="2"/>
              <a:buChar char="§"/>
              <a:defRPr sz="1300"/>
            </a:lvl5pPr>
          </a:lstStyle>
          <a:p>
            <a:pPr lvl="0"/>
            <a:r>
              <a:rPr lang="cs-CZ" sz="1600" b="1" dirty="0" smtClean="0">
                <a:latin typeface="+mn-lt"/>
              </a:rPr>
              <a:t>První úroveň</a:t>
            </a:r>
            <a:endParaRPr lang="cs-CZ" dirty="0" smtClean="0"/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</p:txBody>
      </p:sp>
      <p:sp>
        <p:nvSpPr>
          <p:cNvPr id="17" name="Zástupný symbol pro zápatí 3"/>
          <p:cNvSpPr>
            <a:spLocks noGrp="1"/>
          </p:cNvSpPr>
          <p:nvPr>
            <p:ph type="ftr" sz="quarter" idx="12"/>
          </p:nvPr>
        </p:nvSpPr>
        <p:spPr>
          <a:xfrm>
            <a:off x="461226" y="6458663"/>
            <a:ext cx="6001488" cy="252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r>
              <a:rPr lang="cs-CZ" sz="1000" smtClean="0"/>
              <a:t>Mgr. Cydlina Radbuzová l 12. ledna 2017</a:t>
            </a:r>
            <a:endParaRPr lang="cs-CZ" sz="1000" dirty="0" smtClean="0"/>
          </a:p>
        </p:txBody>
      </p:sp>
      <p:sp>
        <p:nvSpPr>
          <p:cNvPr id="18" name="Zástupný symbol pro číslo snímku 10"/>
          <p:cNvSpPr>
            <a:spLocks noGrp="1"/>
          </p:cNvSpPr>
          <p:nvPr>
            <p:ph type="sldNum" sz="quarter" idx="4"/>
          </p:nvPr>
        </p:nvSpPr>
        <p:spPr>
          <a:xfrm>
            <a:off x="6462713" y="6459373"/>
            <a:ext cx="2313818" cy="2512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B5A0765-F2DF-41F4-B8C0-307C69055002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67287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na celou šířk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0" y="793180"/>
            <a:ext cx="9144000" cy="0"/>
          </a:xfrm>
          <a:prstGeom prst="line">
            <a:avLst/>
          </a:prstGeom>
          <a:ln w="38100">
            <a:solidFill>
              <a:srgbClr val="C22F1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24749" y="292971"/>
            <a:ext cx="1191361" cy="320404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-8469" y="6288065"/>
            <a:ext cx="9144000" cy="0"/>
          </a:xfrm>
          <a:prstGeom prst="line">
            <a:avLst/>
          </a:prstGeom>
          <a:ln w="38100">
            <a:solidFill>
              <a:srgbClr val="DBDC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461225" y="1642534"/>
            <a:ext cx="8254885" cy="4156404"/>
          </a:xfrm>
          <a:prstGeom prst="rect">
            <a:avLst/>
          </a:prstGeom>
        </p:spPr>
        <p:txBody>
          <a:bodyPr lIns="0"/>
          <a:lstStyle>
            <a:lvl1pPr marL="288000" indent="-288000" algn="l" defTabSz="9144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375"/>
              </a:spcAft>
              <a:buFontTx/>
              <a:buBlip>
                <a:blip r:embed="rId3"/>
              </a:buBlip>
              <a:defRPr lang="cs-CZ" sz="1600" b="1" kern="12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269875" indent="-269875">
              <a:lnSpc>
                <a:spcPct val="100000"/>
              </a:lnSpc>
              <a:spcAft>
                <a:spcPts val="375"/>
              </a:spcAft>
              <a:buFontTx/>
              <a:buBlip>
                <a:blip r:embed="rId4"/>
              </a:buBlip>
              <a:defRPr lang="cs-CZ" sz="1500" b="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538163" indent="-271463">
              <a:lnSpc>
                <a:spcPct val="100000"/>
              </a:lnSpc>
              <a:spcAft>
                <a:spcPts val="375"/>
              </a:spcAft>
              <a:buSzPct val="100000"/>
              <a:buFontTx/>
              <a:buBlip>
                <a:blip r:embed="rId5"/>
              </a:buBlip>
              <a:defRPr lang="cs-CZ" sz="1300" b="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200150" indent="-171450">
              <a:lnSpc>
                <a:spcPct val="100000"/>
              </a:lnSpc>
              <a:buFont typeface="Wingdings" panose="05000000000000000000" pitchFamily="2" charset="2"/>
              <a:buChar char="§"/>
              <a:defRPr sz="1300"/>
            </a:lvl4pPr>
            <a:lvl5pPr marL="1543050" indent="-171450">
              <a:lnSpc>
                <a:spcPct val="100000"/>
              </a:lnSpc>
              <a:buFont typeface="Wingdings" panose="05000000000000000000" pitchFamily="2" charset="2"/>
              <a:buChar char="§"/>
              <a:defRPr sz="1300"/>
            </a:lvl5pPr>
          </a:lstStyle>
          <a:p>
            <a:pPr lvl="0"/>
            <a:r>
              <a:rPr lang="cs-CZ" sz="1600" b="1" dirty="0" smtClean="0">
                <a:latin typeface="+mn-lt"/>
              </a:rPr>
              <a:t>První úroveň</a:t>
            </a:r>
            <a:endParaRPr lang="cs-CZ" dirty="0" smtClean="0"/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</p:txBody>
      </p:sp>
      <p:sp>
        <p:nvSpPr>
          <p:cNvPr id="11" name="Nadpis 1"/>
          <p:cNvSpPr>
            <a:spLocks noGrp="1"/>
          </p:cNvSpPr>
          <p:nvPr>
            <p:ph type="title" hasCustomPrompt="1"/>
          </p:nvPr>
        </p:nvSpPr>
        <p:spPr>
          <a:xfrm>
            <a:off x="461225" y="944224"/>
            <a:ext cx="6641939" cy="428054"/>
          </a:xfrm>
          <a:prstGeom prst="rect">
            <a:avLst/>
          </a:prstGeom>
        </p:spPr>
        <p:txBody>
          <a:bodyPr lIns="0"/>
          <a:lstStyle>
            <a:lvl1pPr>
              <a:defRPr sz="2400"/>
            </a:lvl1pPr>
          </a:lstStyle>
          <a:p>
            <a:r>
              <a:rPr lang="cs-CZ" dirty="0" smtClean="0"/>
              <a:t>Název podsekce</a:t>
            </a:r>
            <a:endParaRPr lang="cs-CZ" dirty="0"/>
          </a:p>
        </p:txBody>
      </p:sp>
      <p:sp>
        <p:nvSpPr>
          <p:cNvPr id="17" name="Zástupný symbol pro zápatí 3"/>
          <p:cNvSpPr>
            <a:spLocks noGrp="1"/>
          </p:cNvSpPr>
          <p:nvPr>
            <p:ph type="ftr" sz="quarter" idx="12"/>
          </p:nvPr>
        </p:nvSpPr>
        <p:spPr>
          <a:xfrm>
            <a:off x="461226" y="6458663"/>
            <a:ext cx="6001488" cy="252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r>
              <a:rPr lang="cs-CZ" sz="1000" smtClean="0"/>
              <a:t>Mgr. Cydlina Radbuzová l 12. ledna 2017</a:t>
            </a:r>
            <a:endParaRPr lang="cs-CZ" sz="1000" dirty="0" smtClean="0"/>
          </a:p>
        </p:txBody>
      </p:sp>
      <p:sp>
        <p:nvSpPr>
          <p:cNvPr id="18" name="Zástupný symbol pro číslo snímku 10"/>
          <p:cNvSpPr>
            <a:spLocks noGrp="1"/>
          </p:cNvSpPr>
          <p:nvPr>
            <p:ph type="sldNum" sz="quarter" idx="4"/>
          </p:nvPr>
        </p:nvSpPr>
        <p:spPr>
          <a:xfrm>
            <a:off x="6462713" y="6459373"/>
            <a:ext cx="2313818" cy="25129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B5A0765-F2DF-41F4-B8C0-307C69055002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313092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0" y="793180"/>
            <a:ext cx="9144000" cy="0"/>
          </a:xfrm>
          <a:prstGeom prst="line">
            <a:avLst/>
          </a:prstGeom>
          <a:ln w="38100">
            <a:solidFill>
              <a:srgbClr val="C22F1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24749" y="292971"/>
            <a:ext cx="1191361" cy="320404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1405468" y="3849646"/>
            <a:ext cx="3191933" cy="0"/>
          </a:xfrm>
          <a:prstGeom prst="line">
            <a:avLst/>
          </a:prstGeom>
          <a:ln w="38100">
            <a:solidFill>
              <a:srgbClr val="C22F1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ubtitle 2"/>
          <p:cNvSpPr>
            <a:spLocks noGrp="1"/>
          </p:cNvSpPr>
          <p:nvPr>
            <p:ph type="subTitle" idx="11" hasCustomPrompt="1"/>
          </p:nvPr>
        </p:nvSpPr>
        <p:spPr>
          <a:xfrm>
            <a:off x="1405468" y="5578820"/>
            <a:ext cx="3695326" cy="340827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buNone/>
              <a:defRPr b="0">
                <a:latin typeface="+mn-lt"/>
              </a:defRPr>
            </a:lvl1pPr>
          </a:lstStyle>
          <a:p>
            <a:pPr algn="l">
              <a:lnSpc>
                <a:spcPts val="1400"/>
              </a:lnSpc>
            </a:pPr>
            <a:r>
              <a:rPr lang="pt-BR" sz="1400" dirty="0"/>
              <a:t>Autoři fotografií: Alois Benda, Cyril Douda</a:t>
            </a:r>
            <a:endParaRPr lang="cs-CZ" sz="1400" dirty="0"/>
          </a:p>
        </p:txBody>
      </p:sp>
      <p:sp>
        <p:nvSpPr>
          <p:cNvPr id="10" name="Zástupný symbol pro text 3"/>
          <p:cNvSpPr>
            <a:spLocks noGrp="1"/>
          </p:cNvSpPr>
          <p:nvPr>
            <p:ph type="body" sz="quarter" idx="12" hasCustomPrompt="1"/>
          </p:nvPr>
        </p:nvSpPr>
        <p:spPr>
          <a:xfrm>
            <a:off x="1405468" y="4039588"/>
            <a:ext cx="4711700" cy="27601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Jméno autora prezentace</a:t>
            </a:r>
          </a:p>
          <a:p>
            <a:pPr lvl="0"/>
            <a:endParaRPr lang="cs-CZ" dirty="0"/>
          </a:p>
        </p:txBody>
      </p:sp>
      <p:sp>
        <p:nvSpPr>
          <p:cNvPr id="11" name="Zástupný symbol pro text 3"/>
          <p:cNvSpPr>
            <a:spLocks noGrp="1"/>
          </p:cNvSpPr>
          <p:nvPr>
            <p:ph type="body" sz="quarter" idx="13" hasCustomPrompt="1"/>
          </p:nvPr>
        </p:nvSpPr>
        <p:spPr>
          <a:xfrm>
            <a:off x="1405468" y="4367536"/>
            <a:ext cx="4711700" cy="121128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cs-CZ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Název pracoviště a odkaz na www.npu.cz</a:t>
            </a:r>
          </a:p>
        </p:txBody>
      </p:sp>
      <p:sp>
        <p:nvSpPr>
          <p:cNvPr id="15" name="Rectangle 23"/>
          <p:cNvSpPr/>
          <p:nvPr userDrawn="1"/>
        </p:nvSpPr>
        <p:spPr>
          <a:xfrm>
            <a:off x="1064643" y="4105275"/>
            <a:ext cx="130744" cy="141539"/>
          </a:xfrm>
          <a:prstGeom prst="rect">
            <a:avLst/>
          </a:prstGeom>
          <a:solidFill>
            <a:srgbClr val="B1B3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33366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3102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</p:sldLayoutIdLst>
  <p:timing>
    <p:tnLst>
      <p:par>
        <p:cTn id="1" dur="indefinite" restart="never" nodeType="tmRoot"/>
      </p:par>
    </p:tnLst>
  </p:timing>
  <p:hf hdr="0" dt="0"/>
  <p:txStyles>
    <p:titleStyle>
      <a:lvl1pPr marL="0" algn="l" defTabSz="685800" rtl="0" eaLnBrk="1" latinLnBrk="0" hangingPunct="1">
        <a:lnSpc>
          <a:spcPct val="90000"/>
        </a:lnSpc>
        <a:spcBef>
          <a:spcPct val="0"/>
        </a:spcBef>
        <a:buNone/>
        <a:defRPr lang="cs-CZ" sz="3500" b="1" kern="1200" dirty="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lang="cs-CZ" sz="1600" b="1" kern="1200" dirty="0" smtClean="0">
          <a:solidFill>
            <a:schemeClr val="tx1"/>
          </a:solidFill>
          <a:latin typeface="+mn-lt"/>
          <a:ea typeface="+mj-ea"/>
          <a:cs typeface="+mj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cs-CZ" sz="1600" b="1" kern="1200" dirty="0" smtClean="0">
          <a:solidFill>
            <a:schemeClr val="tx1"/>
          </a:solidFill>
          <a:latin typeface="+mn-lt"/>
          <a:ea typeface="+mj-ea"/>
          <a:cs typeface="+mj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cs-CZ" sz="1600" b="1" kern="1200" dirty="0" smtClean="0">
          <a:solidFill>
            <a:schemeClr val="tx1"/>
          </a:solidFill>
          <a:latin typeface="+mn-lt"/>
          <a:ea typeface="+mj-ea"/>
          <a:cs typeface="+mj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cs-CZ" sz="1600" b="1" kern="1200" dirty="0" smtClean="0">
          <a:solidFill>
            <a:schemeClr val="tx1"/>
          </a:solidFill>
          <a:latin typeface="+mn-lt"/>
          <a:ea typeface="+mj-ea"/>
          <a:cs typeface="+mj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cs-CZ" sz="1600" b="1" kern="1200" dirty="0">
          <a:solidFill>
            <a:schemeClr val="tx1"/>
          </a:solidFill>
          <a:latin typeface="+mn-lt"/>
          <a:ea typeface="+mj-ea"/>
          <a:cs typeface="+mj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5.jpeg"/><Relationship Id="rId7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3.png"/><Relationship Id="rId7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3.png"/><Relationship Id="rId7" Type="http://schemas.openxmlformats.org/officeDocument/2006/relationships/image" Target="../media/image2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nadpis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Jan Bouček, </a:t>
            </a:r>
            <a:r>
              <a:rPr lang="cs-CZ" dirty="0" err="1" smtClean="0"/>
              <a:t>DiS</a:t>
            </a:r>
            <a:r>
              <a:rPr lang="cs-CZ" dirty="0" smtClean="0"/>
              <a:t>.</a:t>
            </a: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Klášter Zlatá Koruna- MICE, balíčky Školní výlety, svatby a další</a:t>
            </a:r>
            <a:endParaRPr lang="cs-CZ" dirty="0"/>
          </a:p>
        </p:txBody>
      </p:sp>
      <p:pic>
        <p:nvPicPr>
          <p:cNvPr id="1027" name="Picture 3" descr="C:\Users\boucek\Desktop\Celkový pohled na kláš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7680" y="3383280"/>
            <a:ext cx="4526280" cy="3017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4285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253965" y="5471160"/>
            <a:ext cx="3135415" cy="548758"/>
          </a:xfrm>
        </p:spPr>
        <p:txBody>
          <a:bodyPr/>
          <a:lstStyle/>
          <a:p>
            <a:pPr marL="0" indent="0" algn="ctr">
              <a:buNone/>
            </a:pPr>
            <a:r>
              <a:rPr lang="cs-CZ" dirty="0" smtClean="0"/>
              <a:t>koncertní sál</a:t>
            </a: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cs-CZ" sz="1000" dirty="0" smtClean="0"/>
              <a:t>Jan Bouček, </a:t>
            </a:r>
            <a:r>
              <a:rPr lang="cs-CZ" sz="1000" dirty="0" err="1" smtClean="0"/>
              <a:t>DiS</a:t>
            </a:r>
            <a:r>
              <a:rPr lang="cs-CZ" sz="1000" dirty="0" smtClean="0"/>
              <a:t>.</a:t>
            </a:r>
            <a:r>
              <a:rPr lang="cs-CZ" sz="1000" dirty="0" smtClean="0"/>
              <a:t> </a:t>
            </a:r>
            <a:r>
              <a:rPr lang="cs-CZ" sz="1000" dirty="0" smtClean="0"/>
              <a:t>l </a:t>
            </a:r>
            <a:r>
              <a:rPr lang="cs-CZ" sz="1000" dirty="0" smtClean="0"/>
              <a:t>28. března 2018</a:t>
            </a:r>
            <a:endParaRPr lang="cs-CZ" sz="1000" dirty="0" smtClean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5A0765-F2DF-41F4-B8C0-307C69055002}" type="slidenum">
              <a:rPr lang="cs-CZ" smtClean="0"/>
              <a:pPr/>
              <a:t>2</a:t>
            </a:fld>
            <a:endParaRPr lang="cs-CZ" dirty="0"/>
          </a:p>
        </p:txBody>
      </p:sp>
      <p:sp>
        <p:nvSpPr>
          <p:cNvPr id="6" name="Nadpis 2"/>
          <p:cNvSpPr txBox="1">
            <a:spLocks/>
          </p:cNvSpPr>
          <p:nvPr/>
        </p:nvSpPr>
        <p:spPr>
          <a:xfrm>
            <a:off x="380599" y="81600"/>
            <a:ext cx="6065921" cy="662781"/>
          </a:xfrm>
          <a:prstGeom prst="rect">
            <a:avLst/>
          </a:prstGeom>
        </p:spPr>
        <p:txBody>
          <a:bodyPr/>
          <a:lstStyle>
            <a:lvl1pPr marL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cs-CZ" sz="35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cs-CZ" dirty="0" smtClean="0"/>
              <a:t>Hlavní prostory pro MICE akce</a:t>
            </a:r>
            <a:endParaRPr lang="cs-CZ" dirty="0"/>
          </a:p>
        </p:txBody>
      </p:sp>
      <p:pic>
        <p:nvPicPr>
          <p:cNvPr id="2050" name="Picture 2" descr="https://www.klaster-zlatakoruna.cz/pamatky/zlata-koruna/fotogalerie/svatby/koncertni-s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07" y="1778001"/>
            <a:ext cx="4717932" cy="3538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boucek\Desktop\Fogo konferenční sá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133338" y="2066291"/>
            <a:ext cx="4135120" cy="3101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ástupný symbol pro obsah 1"/>
          <p:cNvSpPr txBox="1">
            <a:spLocks/>
          </p:cNvSpPr>
          <p:nvPr/>
        </p:nvSpPr>
        <p:spPr>
          <a:xfrm>
            <a:off x="5650228" y="5684521"/>
            <a:ext cx="3135415" cy="358139"/>
          </a:xfrm>
          <a:prstGeom prst="rect">
            <a:avLst/>
          </a:prstGeom>
        </p:spPr>
        <p:txBody>
          <a:bodyPr lIns="0"/>
          <a:lstStyle>
            <a:lvl1pPr marL="288000" indent="-288000" algn="l" defTabSz="9144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375"/>
              </a:spcAft>
              <a:buFontTx/>
              <a:buBlip>
                <a:blip r:embed="rId4"/>
              </a:buBlip>
              <a:defRPr lang="cs-CZ" sz="1600" b="1" kern="12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269875" indent="-2698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375"/>
              </a:spcAft>
              <a:buFontTx/>
              <a:buBlip>
                <a:blip r:embed="rId5"/>
              </a:buBlip>
              <a:defRPr lang="cs-CZ" sz="1500" b="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538163" indent="-271463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375"/>
              </a:spcAft>
              <a:buSzPct val="100000"/>
              <a:buFontTx/>
              <a:buBlip>
                <a:blip r:embed="rId6"/>
              </a:buBlip>
              <a:defRPr lang="cs-CZ" sz="1300" b="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lang="cs-CZ" sz="1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lang="cs-CZ" sz="1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cs-CZ" dirty="0" smtClean="0"/>
              <a:t>konferenční sál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6980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84086" y="1888068"/>
            <a:ext cx="8050314" cy="2943012"/>
          </a:xfrm>
        </p:spPr>
        <p:txBody>
          <a:bodyPr/>
          <a:lstStyle/>
          <a:p>
            <a:r>
              <a:rPr lang="cs-CZ" dirty="0" smtClean="0"/>
              <a:t>proč právě u nás </a:t>
            </a:r>
          </a:p>
          <a:p>
            <a:r>
              <a:rPr lang="cs-CZ" dirty="0" smtClean="0"/>
              <a:t>kapacita</a:t>
            </a:r>
          </a:p>
          <a:p>
            <a:r>
              <a:rPr lang="cs-CZ" dirty="0" smtClean="0"/>
              <a:t>vybavení (mobiliář, internet, vytápění, zásuvky, projektor + plátno)</a:t>
            </a:r>
          </a:p>
          <a:p>
            <a:r>
              <a:rPr lang="cs-CZ" dirty="0" smtClean="0"/>
              <a:t>přístupnost (parkování)</a:t>
            </a:r>
          </a:p>
          <a:p>
            <a:r>
              <a:rPr lang="cs-CZ" dirty="0" smtClean="0"/>
              <a:t>sociální zázemí</a:t>
            </a:r>
          </a:p>
          <a:p>
            <a:r>
              <a:rPr lang="cs-CZ" dirty="0" smtClean="0"/>
              <a:t>možnost stravování a ubytování (externě) </a:t>
            </a:r>
          </a:p>
          <a:p>
            <a:r>
              <a:rPr lang="cs-CZ" dirty="0" smtClean="0"/>
              <a:t>kulturní zážitek (speciální prohlídka)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Prostory pro MICE akce</a:t>
            </a: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cs-CZ" sz="1000" dirty="0" smtClean="0"/>
              <a:t>Jan Bouček, </a:t>
            </a:r>
            <a:r>
              <a:rPr lang="cs-CZ" sz="1000" dirty="0" err="1" smtClean="0"/>
              <a:t>DiS</a:t>
            </a:r>
            <a:r>
              <a:rPr lang="cs-CZ" sz="1000" dirty="0" smtClean="0"/>
              <a:t>.</a:t>
            </a:r>
            <a:r>
              <a:rPr lang="cs-CZ" sz="1000" dirty="0" smtClean="0"/>
              <a:t> </a:t>
            </a:r>
            <a:r>
              <a:rPr lang="cs-CZ" sz="1000" dirty="0" smtClean="0"/>
              <a:t>l </a:t>
            </a:r>
            <a:r>
              <a:rPr lang="cs-CZ" sz="1000" dirty="0" smtClean="0"/>
              <a:t>28</a:t>
            </a:r>
            <a:r>
              <a:rPr lang="cs-CZ" sz="1000" dirty="0" smtClean="0"/>
              <a:t>. </a:t>
            </a:r>
            <a:r>
              <a:rPr lang="cs-CZ" sz="1000" dirty="0"/>
              <a:t> </a:t>
            </a:r>
            <a:r>
              <a:rPr lang="cs-CZ" sz="1000" dirty="0" smtClean="0"/>
              <a:t>března 2018</a:t>
            </a:r>
            <a:endParaRPr lang="cs-CZ" sz="1000" dirty="0" smtClean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5A0765-F2DF-41F4-B8C0-307C69055002}" type="slidenum">
              <a:rPr lang="cs-CZ" smtClean="0"/>
              <a:pPr/>
              <a:t>3</a:t>
            </a:fld>
            <a:endParaRPr lang="cs-CZ" dirty="0"/>
          </a:p>
        </p:txBody>
      </p:sp>
      <p:pic>
        <p:nvPicPr>
          <p:cNvPr id="10242" name="Picture 2" descr="https://www.klaster-zlatakoruna.cz/website/var/tmp/image-thumbnails/30000/33086/thumb__ArticleGalleryThumbnail/opatska-hala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880" y="3040802"/>
            <a:ext cx="4508500" cy="3005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7994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293586" y="982982"/>
            <a:ext cx="3442755" cy="1325878"/>
          </a:xfrm>
        </p:spPr>
        <p:txBody>
          <a:bodyPr/>
          <a:lstStyle/>
          <a:p>
            <a:r>
              <a:rPr lang="cs-CZ" dirty="0" smtClean="0"/>
              <a:t>Školní prohlídka s pracovním listem</a:t>
            </a:r>
          </a:p>
          <a:p>
            <a:r>
              <a:rPr lang="cs-CZ" dirty="0" smtClean="0"/>
              <a:t>Didaktická prohlídka s výtvarnou dílnou</a:t>
            </a:r>
          </a:p>
          <a:p>
            <a:r>
              <a:rPr lang="cs-CZ" dirty="0" smtClean="0"/>
              <a:t>Literární expozice Místa setkávání</a:t>
            </a:r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484085" y="281284"/>
            <a:ext cx="6615435" cy="428054"/>
          </a:xfrm>
        </p:spPr>
        <p:txBody>
          <a:bodyPr/>
          <a:lstStyle/>
          <a:p>
            <a:r>
              <a:rPr lang="cs-CZ" dirty="0" smtClean="0"/>
              <a:t>Školní výlety</a:t>
            </a: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cs-CZ" sz="1000" dirty="0" smtClean="0"/>
              <a:t>Jan Bouček, </a:t>
            </a:r>
            <a:r>
              <a:rPr lang="cs-CZ" sz="1000" dirty="0" err="1" smtClean="0"/>
              <a:t>DiS</a:t>
            </a:r>
            <a:r>
              <a:rPr lang="cs-CZ" sz="1000" dirty="0" smtClean="0"/>
              <a:t>.</a:t>
            </a:r>
            <a:r>
              <a:rPr lang="cs-CZ" sz="1000" dirty="0" smtClean="0"/>
              <a:t> </a:t>
            </a:r>
            <a:r>
              <a:rPr lang="cs-CZ" sz="1000" dirty="0" smtClean="0"/>
              <a:t>l </a:t>
            </a:r>
            <a:r>
              <a:rPr lang="cs-CZ" sz="1000" dirty="0" smtClean="0"/>
              <a:t>28. března</a:t>
            </a:r>
            <a:r>
              <a:rPr lang="cs-CZ" sz="1000" dirty="0" smtClean="0"/>
              <a:t> 2018</a:t>
            </a:r>
            <a:endParaRPr lang="cs-CZ" sz="1000" dirty="0" smtClean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5A0765-F2DF-41F4-B8C0-307C69055002}" type="slidenum">
              <a:rPr lang="cs-CZ" smtClean="0"/>
              <a:pPr/>
              <a:t>4</a:t>
            </a:fld>
            <a:endParaRPr lang="cs-CZ" dirty="0"/>
          </a:p>
        </p:txBody>
      </p:sp>
      <p:pic>
        <p:nvPicPr>
          <p:cNvPr id="3075" name="Picture 3" descr="C:\Users\boucek\Desktop\2015-09-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82862">
            <a:off x="4144453" y="1223378"/>
            <a:ext cx="3975460" cy="2981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boucek\Desktop\dsc_15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26758">
            <a:off x="308929" y="2617468"/>
            <a:ext cx="2763837" cy="1865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www.klaster-zlatakoruna.cz/website/var/tmp/image-thumbnails/10000/19164/thumb__ArticleGalleryThumbnail/dsc_1572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38060">
            <a:off x="2682802" y="4548652"/>
            <a:ext cx="2842137" cy="1894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www.klaster-zlatakoruna.cz/website/var/tmp/image-thumbnails/10000/18785/thumb__ArticleGalleryThumbnail/dsc_1291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92653">
            <a:off x="5995978" y="4548761"/>
            <a:ext cx="2869114" cy="1912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89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Svatby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90765" y="2440254"/>
            <a:ext cx="2434375" cy="1819326"/>
          </a:xfrm>
        </p:spPr>
        <p:txBody>
          <a:bodyPr/>
          <a:lstStyle/>
          <a:p>
            <a:r>
              <a:rPr lang="cs-CZ" dirty="0" smtClean="0"/>
              <a:t>civilní i církevní</a:t>
            </a:r>
          </a:p>
          <a:p>
            <a:r>
              <a:rPr lang="cs-CZ" dirty="0" smtClean="0"/>
              <a:t>v interiéru i exteriéru</a:t>
            </a:r>
          </a:p>
          <a:p>
            <a:r>
              <a:rPr lang="cs-CZ" dirty="0" smtClean="0"/>
              <a:t>cena</a:t>
            </a:r>
          </a:p>
          <a:p>
            <a:r>
              <a:rPr lang="cs-CZ" dirty="0" smtClean="0"/>
              <a:t>vybavení</a:t>
            </a:r>
          </a:p>
          <a:p>
            <a:r>
              <a:rPr lang="cs-CZ" dirty="0" smtClean="0"/>
              <a:t>omezení</a:t>
            </a: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sz="1000" dirty="0"/>
              <a:t>Jan Bouček, </a:t>
            </a:r>
            <a:r>
              <a:rPr lang="cs-CZ" sz="1000" dirty="0" err="1"/>
              <a:t>DiS</a:t>
            </a:r>
            <a:r>
              <a:rPr lang="cs-CZ" sz="1000" dirty="0"/>
              <a:t>. l 28. března 2018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5A0765-F2DF-41F4-B8C0-307C69055002}" type="slidenum">
              <a:rPr lang="cs-CZ" smtClean="0"/>
              <a:pPr/>
              <a:t>5</a:t>
            </a:fld>
            <a:endParaRPr lang="cs-CZ" dirty="0"/>
          </a:p>
        </p:txBody>
      </p:sp>
      <p:pic>
        <p:nvPicPr>
          <p:cNvPr id="4098" name="Picture 2" descr="https://www.klaster-zlatakoruna.cz/website/var/tmp/image-thumbnails/30000/30740/thumb__ArticleGalleryThumbnail/svatebcane-v-krizovce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194" y="1798320"/>
            <a:ext cx="500062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788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537425" y="258424"/>
            <a:ext cx="6641939" cy="428054"/>
          </a:xfrm>
        </p:spPr>
        <p:txBody>
          <a:bodyPr/>
          <a:lstStyle/>
          <a:p>
            <a:r>
              <a:rPr lang="cs-CZ" dirty="0" smtClean="0"/>
              <a:t>Svatby- exteriér</a:t>
            </a: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sz="1000" dirty="0"/>
              <a:t>Jan Bouček, </a:t>
            </a:r>
            <a:r>
              <a:rPr lang="cs-CZ" sz="1000" dirty="0" err="1"/>
              <a:t>DiS</a:t>
            </a:r>
            <a:r>
              <a:rPr lang="cs-CZ" sz="1000" dirty="0"/>
              <a:t>. l 28. března 2018</a:t>
            </a:r>
            <a:endParaRPr lang="cs-CZ" sz="1000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5A0765-F2DF-41F4-B8C0-307C69055002}" type="slidenum">
              <a:rPr lang="cs-CZ" smtClean="0"/>
              <a:pPr/>
              <a:t>6</a:t>
            </a:fld>
            <a:endParaRPr lang="cs-CZ" dirty="0"/>
          </a:p>
        </p:txBody>
      </p:sp>
      <p:pic>
        <p:nvPicPr>
          <p:cNvPr id="5122" name="Picture 2" descr="https://www.klaster-zlatakoruna.cz/website/var/tmp/image-thumbnails/30000/30677/thumb__ArticleGalleryThumbnail/zahrada-mezi-konvent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15" y="1004357"/>
            <a:ext cx="3374075" cy="2249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www.klaster-zlatakoruna.cz/website/var/tmp/image-thumbnails/30000/32707/thumb__ArticleGalleryThumbnail/zahrada-pri-obradu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1910" y="937893"/>
            <a:ext cx="3382330" cy="225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www.klaster-zlatakoruna.cz/website/var/tmp/image-thumbnails/30000/30680/thumb__ArticleGalleryThumbnail/rajsky-dvur-celek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22" y="3535250"/>
            <a:ext cx="3528060" cy="2352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s://www.klaster-zlatakoruna.cz/website/var/tmp/image-thumbnails/30000/30682/thumb__ArticleGalleryThumbnail/rajsky-dvur-obyc-svatb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1590" y="3604260"/>
            <a:ext cx="3424545" cy="2283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ástupný symbol pro obsah 1"/>
          <p:cNvSpPr>
            <a:spLocks noGrp="1"/>
          </p:cNvSpPr>
          <p:nvPr>
            <p:ph idx="1"/>
          </p:nvPr>
        </p:nvSpPr>
        <p:spPr>
          <a:xfrm>
            <a:off x="3697290" y="1790957"/>
            <a:ext cx="1444620" cy="548758"/>
          </a:xfrm>
        </p:spPr>
        <p:txBody>
          <a:bodyPr/>
          <a:lstStyle/>
          <a:p>
            <a:pPr marL="0" indent="0" algn="ctr">
              <a:buNone/>
            </a:pPr>
            <a:r>
              <a:rPr lang="cs-CZ" dirty="0" smtClean="0"/>
              <a:t>zahrada</a:t>
            </a:r>
            <a:endParaRPr lang="cs-CZ" dirty="0"/>
          </a:p>
        </p:txBody>
      </p:sp>
      <p:sp>
        <p:nvSpPr>
          <p:cNvPr id="11" name="Zástupný symbol pro obsah 1"/>
          <p:cNvSpPr txBox="1">
            <a:spLocks/>
          </p:cNvSpPr>
          <p:nvPr/>
        </p:nvSpPr>
        <p:spPr>
          <a:xfrm>
            <a:off x="3774282" y="4366517"/>
            <a:ext cx="1327308" cy="548758"/>
          </a:xfrm>
          <a:prstGeom prst="rect">
            <a:avLst/>
          </a:prstGeom>
        </p:spPr>
        <p:txBody>
          <a:bodyPr lIns="0"/>
          <a:lstStyle>
            <a:lvl1pPr marL="288000" indent="-288000" algn="l" defTabSz="9144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375"/>
              </a:spcAft>
              <a:buFontTx/>
              <a:buBlip>
                <a:blip r:embed="rId6"/>
              </a:buBlip>
              <a:defRPr lang="cs-CZ" sz="1600" b="1" kern="12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269875" indent="-2698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375"/>
              </a:spcAft>
              <a:buFontTx/>
              <a:buBlip>
                <a:blip r:embed="rId7"/>
              </a:buBlip>
              <a:defRPr lang="cs-CZ" sz="1500" b="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538163" indent="-271463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375"/>
              </a:spcAft>
              <a:buSzPct val="100000"/>
              <a:buFontTx/>
              <a:buBlip>
                <a:blip r:embed="rId8"/>
              </a:buBlip>
              <a:defRPr lang="cs-CZ" sz="1300" b="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lang="cs-CZ" sz="1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lang="cs-CZ" sz="1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cs-CZ" dirty="0" smtClean="0"/>
              <a:t>rajský dvůr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5662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537425" y="258424"/>
            <a:ext cx="6641939" cy="428054"/>
          </a:xfrm>
        </p:spPr>
        <p:txBody>
          <a:bodyPr/>
          <a:lstStyle/>
          <a:p>
            <a:r>
              <a:rPr lang="cs-CZ" dirty="0" smtClean="0"/>
              <a:t>Svatby- interiér</a:t>
            </a: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sz="1000" dirty="0"/>
              <a:t>Jan Bouček, </a:t>
            </a:r>
            <a:r>
              <a:rPr lang="cs-CZ" sz="1000" dirty="0" err="1"/>
              <a:t>DiS</a:t>
            </a:r>
            <a:r>
              <a:rPr lang="cs-CZ" sz="1000" dirty="0"/>
              <a:t>. l 28. března 2018</a:t>
            </a:r>
            <a:endParaRPr lang="cs-CZ" sz="1000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5A0765-F2DF-41F4-B8C0-307C69055002}" type="slidenum">
              <a:rPr lang="cs-CZ" smtClean="0"/>
              <a:pPr/>
              <a:t>7</a:t>
            </a:fld>
            <a:endParaRPr lang="cs-CZ" dirty="0"/>
          </a:p>
        </p:txBody>
      </p:sp>
      <p:sp>
        <p:nvSpPr>
          <p:cNvPr id="10" name="Zástupný symbol pro obsah 1"/>
          <p:cNvSpPr>
            <a:spLocks noGrp="1"/>
          </p:cNvSpPr>
          <p:nvPr>
            <p:ph idx="1"/>
          </p:nvPr>
        </p:nvSpPr>
        <p:spPr>
          <a:xfrm>
            <a:off x="3697290" y="1790957"/>
            <a:ext cx="1693690" cy="548758"/>
          </a:xfrm>
        </p:spPr>
        <p:txBody>
          <a:bodyPr/>
          <a:lstStyle/>
          <a:p>
            <a:pPr marL="0" indent="0" algn="ctr">
              <a:buNone/>
            </a:pPr>
            <a:r>
              <a:rPr lang="cs-CZ" dirty="0" smtClean="0"/>
              <a:t>obřadní síň</a:t>
            </a:r>
            <a:endParaRPr lang="cs-CZ" dirty="0"/>
          </a:p>
        </p:txBody>
      </p:sp>
      <p:sp>
        <p:nvSpPr>
          <p:cNvPr id="11" name="Zástupný symbol pro obsah 1"/>
          <p:cNvSpPr txBox="1">
            <a:spLocks/>
          </p:cNvSpPr>
          <p:nvPr/>
        </p:nvSpPr>
        <p:spPr>
          <a:xfrm>
            <a:off x="3774282" y="4366517"/>
            <a:ext cx="1616698" cy="548758"/>
          </a:xfrm>
          <a:prstGeom prst="rect">
            <a:avLst/>
          </a:prstGeom>
        </p:spPr>
        <p:txBody>
          <a:bodyPr lIns="0"/>
          <a:lstStyle>
            <a:lvl1pPr marL="288000" indent="-288000" algn="l" defTabSz="9144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375"/>
              </a:spcAft>
              <a:buFontTx/>
              <a:buBlip>
                <a:blip r:embed="rId2"/>
              </a:buBlip>
              <a:defRPr lang="cs-CZ" sz="1600" b="1" kern="12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269875" indent="-2698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375"/>
              </a:spcAft>
              <a:buFontTx/>
              <a:buBlip>
                <a:blip r:embed="rId3"/>
              </a:buBlip>
              <a:defRPr lang="cs-CZ" sz="1500" b="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538163" indent="-271463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375"/>
              </a:spcAft>
              <a:buSzPct val="100000"/>
              <a:buFontTx/>
              <a:buBlip>
                <a:blip r:embed="rId4"/>
              </a:buBlip>
              <a:defRPr lang="cs-CZ" sz="1300" b="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lang="cs-CZ" sz="1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lang="cs-CZ" sz="1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cs-CZ" dirty="0" smtClean="0"/>
              <a:t>kapitulní síň</a:t>
            </a:r>
            <a:endParaRPr lang="cs-CZ" dirty="0"/>
          </a:p>
        </p:txBody>
      </p:sp>
      <p:pic>
        <p:nvPicPr>
          <p:cNvPr id="5130" name="Picture 10" descr="https://www.klaster-zlatakoruna.cz/website/var/tmp/image-thumbnails/20000/29983/thumb__ArticleGalleryThumbnail/obradni-sin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" y="945197"/>
            <a:ext cx="3531395" cy="2354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https://www.klaster-zlatakoruna.cz/website/var/tmp/image-thumbnails/20000/29984/thumb__ArticleGalleryThumbnail/obradni-sin-pri-obradu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980" y="945197"/>
            <a:ext cx="3531395" cy="2354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https://www.klaster-zlatakoruna.cz/website/var/tmp/image-thumbnails/20000/29986/thumb__ArticleGalleryThumbnail/kapitulni-sin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3665220"/>
            <a:ext cx="3531870" cy="2354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 descr="https://www.klaster-zlatakoruna.cz/website/var/tmp/image-thumbnails/30000/30643/thumb__ArticleGalleryThumbnail/kapitulni-sin-pri-obradu.jpe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7605" y="3609413"/>
            <a:ext cx="3615581" cy="241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9838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537425" y="258424"/>
            <a:ext cx="6641939" cy="428054"/>
          </a:xfrm>
        </p:spPr>
        <p:txBody>
          <a:bodyPr/>
          <a:lstStyle/>
          <a:p>
            <a:r>
              <a:rPr lang="cs-CZ" dirty="0" smtClean="0"/>
              <a:t>Svatby- interiér</a:t>
            </a: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sz="1000" dirty="0"/>
              <a:t>Jan Bouček, </a:t>
            </a:r>
            <a:r>
              <a:rPr lang="cs-CZ" sz="1000" dirty="0" err="1"/>
              <a:t>DiS</a:t>
            </a:r>
            <a:r>
              <a:rPr lang="cs-CZ" sz="1000" dirty="0"/>
              <a:t>. l 28. března 2018</a:t>
            </a:r>
            <a:endParaRPr lang="cs-CZ" sz="1000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5A0765-F2DF-41F4-B8C0-307C69055002}" type="slidenum">
              <a:rPr lang="cs-CZ" smtClean="0"/>
              <a:pPr/>
              <a:t>8</a:t>
            </a:fld>
            <a:endParaRPr lang="cs-CZ" dirty="0"/>
          </a:p>
        </p:txBody>
      </p:sp>
      <p:sp>
        <p:nvSpPr>
          <p:cNvPr id="10" name="Zástupný symbol pro obsah 1"/>
          <p:cNvSpPr>
            <a:spLocks noGrp="1"/>
          </p:cNvSpPr>
          <p:nvPr>
            <p:ph idx="1"/>
          </p:nvPr>
        </p:nvSpPr>
        <p:spPr>
          <a:xfrm>
            <a:off x="4023360" y="1790957"/>
            <a:ext cx="1367620" cy="548758"/>
          </a:xfrm>
        </p:spPr>
        <p:txBody>
          <a:bodyPr/>
          <a:lstStyle/>
          <a:p>
            <a:pPr marL="0" indent="0" algn="ctr">
              <a:buNone/>
            </a:pPr>
            <a:r>
              <a:rPr lang="cs-CZ" dirty="0" smtClean="0"/>
              <a:t>křížová chodba</a:t>
            </a:r>
            <a:endParaRPr lang="cs-CZ" dirty="0"/>
          </a:p>
        </p:txBody>
      </p:sp>
      <p:sp>
        <p:nvSpPr>
          <p:cNvPr id="11" name="Zástupný symbol pro obsah 1"/>
          <p:cNvSpPr txBox="1">
            <a:spLocks/>
          </p:cNvSpPr>
          <p:nvPr/>
        </p:nvSpPr>
        <p:spPr>
          <a:xfrm>
            <a:off x="4023360" y="4366517"/>
            <a:ext cx="1264920" cy="548758"/>
          </a:xfrm>
          <a:prstGeom prst="rect">
            <a:avLst/>
          </a:prstGeom>
        </p:spPr>
        <p:txBody>
          <a:bodyPr lIns="0"/>
          <a:lstStyle>
            <a:lvl1pPr marL="288000" indent="-288000" algn="l" defTabSz="9144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375"/>
              </a:spcAft>
              <a:buFontTx/>
              <a:buBlip>
                <a:blip r:embed="rId2"/>
              </a:buBlip>
              <a:defRPr lang="cs-CZ" sz="1600" b="1" kern="12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269875" indent="-2698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375"/>
              </a:spcAft>
              <a:buFontTx/>
              <a:buBlip>
                <a:blip r:embed="rId3"/>
              </a:buBlip>
              <a:defRPr lang="cs-CZ" sz="1500" b="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538163" indent="-271463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375"/>
              </a:spcAft>
              <a:buSzPct val="100000"/>
              <a:buFontTx/>
              <a:buBlip>
                <a:blip r:embed="rId4"/>
              </a:buBlip>
              <a:defRPr lang="cs-CZ" sz="1300" b="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lang="cs-CZ" sz="1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lang="cs-CZ" sz="1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cs-CZ" dirty="0" smtClean="0"/>
              <a:t> koncertní sál</a:t>
            </a:r>
            <a:endParaRPr lang="cs-CZ" dirty="0"/>
          </a:p>
        </p:txBody>
      </p:sp>
      <p:pic>
        <p:nvPicPr>
          <p:cNvPr id="7170" name="Picture 2" descr="https://www.klaster-zlatakoruna.cz/website/var/tmp/image-thumbnails/30000/30635/thumb__ArticleGalleryThumbnail/krizova-chodba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945196"/>
            <a:ext cx="3780472" cy="2520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www.klaster-zlatakoruna.cz/website/var/tmp/image-thumbnails/30000/33281/thumb__ArticleGalleryThumbnail/krizova-chodba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8280" y="945197"/>
            <a:ext cx="3784641" cy="2523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s://www.klaster-zlatakoruna.cz/website/var/tmp/image-thumbnails/30000/30675/thumb__ArticleGalleryThumbnail/koncertni-sal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9" y="3633181"/>
            <a:ext cx="3780471" cy="2520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s://www.klaster-zlatakoruna.cz/website/var/tmp/image-thumbnails/30000/30674/thumb__ArticleGalleryThumbnail/koncertni-sal-planskovi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8280" y="3632495"/>
            <a:ext cx="3784642" cy="2523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747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537425" y="258424"/>
            <a:ext cx="6641939" cy="428054"/>
          </a:xfrm>
        </p:spPr>
        <p:txBody>
          <a:bodyPr/>
          <a:lstStyle/>
          <a:p>
            <a:r>
              <a:rPr lang="cs-CZ" dirty="0" smtClean="0"/>
              <a:t>Svatby- interiér</a:t>
            </a: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sz="1000" dirty="0"/>
              <a:t>Jan Bouček, </a:t>
            </a:r>
            <a:r>
              <a:rPr lang="cs-CZ" sz="1000" dirty="0" err="1"/>
              <a:t>DiS</a:t>
            </a:r>
            <a:r>
              <a:rPr lang="cs-CZ" sz="1000" dirty="0"/>
              <a:t>. l 28. března 2018</a:t>
            </a:r>
            <a:endParaRPr lang="cs-CZ" sz="1000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5A0765-F2DF-41F4-B8C0-307C69055002}" type="slidenum">
              <a:rPr lang="cs-CZ" smtClean="0"/>
              <a:pPr/>
              <a:t>9</a:t>
            </a:fld>
            <a:endParaRPr lang="cs-CZ" dirty="0"/>
          </a:p>
        </p:txBody>
      </p:sp>
      <p:sp>
        <p:nvSpPr>
          <p:cNvPr id="10" name="Zástupný symbol pro obsah 1"/>
          <p:cNvSpPr>
            <a:spLocks noGrp="1"/>
          </p:cNvSpPr>
          <p:nvPr>
            <p:ph idx="1"/>
          </p:nvPr>
        </p:nvSpPr>
        <p:spPr>
          <a:xfrm>
            <a:off x="3779520" y="3262311"/>
            <a:ext cx="1367620" cy="548758"/>
          </a:xfrm>
        </p:spPr>
        <p:txBody>
          <a:bodyPr/>
          <a:lstStyle/>
          <a:p>
            <a:pPr marL="0" indent="0" algn="ctr">
              <a:buNone/>
            </a:pPr>
            <a:r>
              <a:rPr lang="cs-CZ" dirty="0" smtClean="0"/>
              <a:t>opatská kaple</a:t>
            </a:r>
            <a:endParaRPr lang="cs-CZ" dirty="0"/>
          </a:p>
        </p:txBody>
      </p:sp>
      <p:pic>
        <p:nvPicPr>
          <p:cNvPr id="8194" name="Picture 2" descr="https://www.klaster-zlatakoruna.cz/website/var/tmp/image-thumbnails/30000/33085/thumb__ArticleGalleryThumbnail/opatska-kaple-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9" y="945197"/>
            <a:ext cx="3475671" cy="2317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www.klaster-zlatakoruna.cz/website/var/tmp/image-thumbnails/30000/32703/thumb__ArticleGalleryThumbnail/opatska-kaple-pri-obradu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9" y="3632496"/>
            <a:ext cx="3475671" cy="2317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s://www.klaster-zlatakoruna.cz/website/var/tmp/image-thumbnails/30000/33082/thumb__HeaderImageSmall/opatska-kaple-s-madonou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6417" y="879686"/>
            <a:ext cx="3956928" cy="5275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659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537425" y="258424"/>
            <a:ext cx="6641939" cy="428054"/>
          </a:xfrm>
        </p:spPr>
        <p:txBody>
          <a:bodyPr/>
          <a:lstStyle/>
          <a:p>
            <a:r>
              <a:rPr lang="cs-CZ" dirty="0" smtClean="0"/>
              <a:t>Svatby- interiér (církevní)</a:t>
            </a: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cs-CZ" sz="1000" dirty="0"/>
              <a:t>Jan Bouček, </a:t>
            </a:r>
            <a:r>
              <a:rPr lang="cs-CZ" sz="1000" dirty="0" err="1"/>
              <a:t>DiS</a:t>
            </a:r>
            <a:r>
              <a:rPr lang="cs-CZ" sz="1000" dirty="0"/>
              <a:t>. l 28. března 2018</a:t>
            </a:r>
            <a:endParaRPr lang="cs-CZ" sz="1000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5A0765-F2DF-41F4-B8C0-307C69055002}" type="slidenum">
              <a:rPr lang="cs-CZ" smtClean="0"/>
              <a:pPr/>
              <a:t>10</a:t>
            </a:fld>
            <a:endParaRPr lang="cs-CZ" dirty="0"/>
          </a:p>
        </p:txBody>
      </p:sp>
      <p:sp>
        <p:nvSpPr>
          <p:cNvPr id="10" name="Zástupný symbol pro obsah 1"/>
          <p:cNvSpPr>
            <a:spLocks noGrp="1"/>
          </p:cNvSpPr>
          <p:nvPr>
            <p:ph idx="1"/>
          </p:nvPr>
        </p:nvSpPr>
        <p:spPr>
          <a:xfrm>
            <a:off x="1211580" y="5896518"/>
            <a:ext cx="2217420" cy="321402"/>
          </a:xfrm>
        </p:spPr>
        <p:txBody>
          <a:bodyPr/>
          <a:lstStyle/>
          <a:p>
            <a:pPr marL="0" indent="0" algn="ctr">
              <a:buNone/>
            </a:pPr>
            <a:r>
              <a:rPr lang="cs-CZ" dirty="0" smtClean="0"/>
              <a:t>kaple Andělů strážných</a:t>
            </a:r>
            <a:endParaRPr lang="cs-CZ" dirty="0"/>
          </a:p>
        </p:txBody>
      </p:sp>
      <p:sp>
        <p:nvSpPr>
          <p:cNvPr id="11" name="Zástupný symbol pro obsah 1"/>
          <p:cNvSpPr txBox="1">
            <a:spLocks/>
          </p:cNvSpPr>
          <p:nvPr/>
        </p:nvSpPr>
        <p:spPr>
          <a:xfrm>
            <a:off x="5676900" y="5896519"/>
            <a:ext cx="3063240" cy="389982"/>
          </a:xfrm>
          <a:prstGeom prst="rect">
            <a:avLst/>
          </a:prstGeom>
        </p:spPr>
        <p:txBody>
          <a:bodyPr lIns="0"/>
          <a:lstStyle>
            <a:lvl1pPr marL="288000" indent="-288000" algn="l" defTabSz="9144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375"/>
              </a:spcAft>
              <a:buFontTx/>
              <a:buBlip>
                <a:blip r:embed="rId2"/>
              </a:buBlip>
              <a:defRPr lang="cs-CZ" sz="1600" b="1" kern="12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269875" indent="-2698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375"/>
              </a:spcAft>
              <a:buFontTx/>
              <a:buBlip>
                <a:blip r:embed="rId3"/>
              </a:buBlip>
              <a:defRPr lang="cs-CZ" sz="1500" b="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538163" indent="-271463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375"/>
              </a:spcAft>
              <a:buSzPct val="100000"/>
              <a:buFontTx/>
              <a:buBlip>
                <a:blip r:embed="rId4"/>
              </a:buBlip>
              <a:defRPr lang="cs-CZ" sz="1300" b="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lang="cs-CZ" sz="1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lang="cs-CZ" sz="13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cs-CZ" dirty="0" smtClean="0"/>
              <a:t> kostel Nanebevzetí Panny Marie</a:t>
            </a:r>
            <a:endParaRPr lang="cs-CZ" dirty="0"/>
          </a:p>
        </p:txBody>
      </p:sp>
      <p:pic>
        <p:nvPicPr>
          <p:cNvPr id="9218" name="Picture 2" descr="https://www.klaster-zlatakoruna.cz/pamatky/zlata-koruna/fotogalerie/svatby/kaple-andelu-straznych-klenb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86" y="995489"/>
            <a:ext cx="3267353" cy="490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Jitu.sko\Pictures\FOTKY\NPÚ\Zlatá Koruna_slavnost k 750. výročí založení_2013-04-21\Zlatá Koruna_slavnost_2013-04-21_jpg\IMG_4378 (2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7270" y="995489"/>
            <a:ext cx="3266992" cy="490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980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377406" y="905088"/>
            <a:ext cx="2632494" cy="1083732"/>
          </a:xfrm>
        </p:spPr>
        <p:txBody>
          <a:bodyPr/>
          <a:lstStyle/>
          <a:p>
            <a:r>
              <a:rPr lang="cs-CZ" dirty="0" smtClean="0"/>
              <a:t>výstavy</a:t>
            </a:r>
          </a:p>
          <a:p>
            <a:r>
              <a:rPr lang="cs-CZ" dirty="0" smtClean="0"/>
              <a:t>koncerty</a:t>
            </a:r>
          </a:p>
          <a:p>
            <a:r>
              <a:rPr lang="cs-CZ" dirty="0" smtClean="0"/>
              <a:t>divadelní představení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Další prostory pro kulturní akce</a:t>
            </a:r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cs-CZ" sz="1000" dirty="0" smtClean="0"/>
              <a:t>Jan Bouček, </a:t>
            </a:r>
            <a:r>
              <a:rPr lang="cs-CZ" sz="1000" dirty="0" err="1" smtClean="0"/>
              <a:t>DiS</a:t>
            </a:r>
            <a:r>
              <a:rPr lang="cs-CZ" sz="1000" dirty="0" smtClean="0"/>
              <a:t>.</a:t>
            </a:r>
            <a:r>
              <a:rPr lang="cs-CZ" sz="1000" dirty="0" smtClean="0"/>
              <a:t> </a:t>
            </a:r>
            <a:r>
              <a:rPr lang="cs-CZ" sz="1000" dirty="0" smtClean="0"/>
              <a:t>l </a:t>
            </a:r>
            <a:r>
              <a:rPr lang="cs-CZ" sz="1000" dirty="0" smtClean="0"/>
              <a:t>28</a:t>
            </a:r>
            <a:r>
              <a:rPr lang="cs-CZ" sz="1000" dirty="0" smtClean="0"/>
              <a:t>. </a:t>
            </a:r>
            <a:r>
              <a:rPr lang="cs-CZ" sz="1000" dirty="0"/>
              <a:t> </a:t>
            </a:r>
            <a:r>
              <a:rPr lang="cs-CZ" sz="1000" dirty="0" smtClean="0"/>
              <a:t>března 2018</a:t>
            </a:r>
            <a:endParaRPr lang="cs-CZ" sz="1000" dirty="0" smtClean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B5A0765-F2DF-41F4-B8C0-307C69055002}" type="slidenum">
              <a:rPr lang="cs-CZ" smtClean="0"/>
              <a:pPr/>
              <a:t>11</a:t>
            </a:fld>
            <a:endParaRPr lang="cs-CZ" dirty="0"/>
          </a:p>
        </p:txBody>
      </p:sp>
      <p:pic>
        <p:nvPicPr>
          <p:cNvPr id="11268" name="Picture 4" descr="C:\Users\boucek\Desktop\DSC017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825500"/>
            <a:ext cx="3898900" cy="2928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Users\boucek\Documents\Kulturní akce\Kultura 2012\Fotky z představení Dvojí pravda o Vilémovi z Rožmberka\DSC003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" y="2125980"/>
            <a:ext cx="3677920" cy="275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C:\Users\boucek\Documents\Kulturní akce\Kultura 2011\Mariánská pouť 13.-21.8. 2011\Golden Crown Blues Fest 13.8. 2011\_MG_017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985" y="3853422"/>
            <a:ext cx="3600450" cy="24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825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s-CZ" dirty="0" smtClean="0"/>
              <a:t>Děkuji za pozornost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cs-CZ" dirty="0" smtClean="0"/>
              <a:t>www.klaster-zlatakoruna.cz</a:t>
            </a:r>
            <a:endParaRPr lang="cs-CZ" dirty="0"/>
          </a:p>
        </p:txBody>
      </p:sp>
      <p:sp>
        <p:nvSpPr>
          <p:cNvPr id="6" name="Zástupný symbol pro zápatí 4"/>
          <p:cNvSpPr txBox="1">
            <a:spLocks/>
          </p:cNvSpPr>
          <p:nvPr/>
        </p:nvSpPr>
        <p:spPr>
          <a:xfrm>
            <a:off x="461226" y="6458663"/>
            <a:ext cx="6001488" cy="252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cs-CZ" sz="16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cs-CZ" sz="1600" b="1" kern="12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cs-CZ" sz="1600" b="1" kern="12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cs-CZ" sz="1600" b="1" kern="120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cs-CZ" sz="16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000" b="0" dirty="0" smtClean="0"/>
              <a:t>Jan Bouček, DiS. l 28.  března 2018</a:t>
            </a:r>
            <a:endParaRPr lang="nl-NL" sz="1000" b="0" dirty="0" smtClean="0"/>
          </a:p>
        </p:txBody>
      </p:sp>
    </p:spTree>
    <p:extLst>
      <p:ext uri="{BB962C8B-B14F-4D97-AF65-F5344CB8AC3E}">
        <p14:creationId xmlns:p14="http://schemas.microsoft.com/office/powerpoint/2010/main" val="4265787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PU_sablona prezentace_v5_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Vlastní 1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tlCol="0">
        <a:spAutoFit/>
      </a:bodyPr>
      <a:lstStyle>
        <a:defPPr>
          <a:defRPr sz="3500" b="1" dirty="0"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NPU_sablona prezentace_v5_.potx" id="{27AD6FFE-131D-48C5-ACBF-06AED6429A9C}" vid="{AD0BB245-C643-4694-B385-811E5941DE39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NPU_sablona prezentace_v5_</Template>
  <TotalTime>0</TotalTime>
  <Words>263</Words>
  <Application>Microsoft Office PowerPoint</Application>
  <PresentationFormat>Předvádění na obrazovce (4:3)</PresentationFormat>
  <Paragraphs>69</Paragraphs>
  <Slides>12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3" baseType="lpstr">
      <vt:lpstr>NPU_sablona prezentace_v5_</vt:lpstr>
      <vt:lpstr>Klášter Zlatá Koruna- MICE, balíčky Školní výlety, svatby a další</vt:lpstr>
      <vt:lpstr>Prezentace aplikace PowerPoint</vt:lpstr>
      <vt:lpstr>Prostory pro MICE akce</vt:lpstr>
      <vt:lpstr>Školní výlety</vt:lpstr>
      <vt:lpstr>Svatby</vt:lpstr>
      <vt:lpstr>Svatby- exteriér</vt:lpstr>
      <vt:lpstr>Svatby- interiér</vt:lpstr>
      <vt:lpstr>Svatby- interiér</vt:lpstr>
      <vt:lpstr>Svatby- interiér</vt:lpstr>
      <vt:lpstr>Svatby- interiér (církevní)</vt:lpstr>
      <vt:lpstr>Další prostory pro kulturní akce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2018-03-22T12:07:14Z</dcterms:created>
  <dcterms:modified xsi:type="dcterms:W3CDTF">2018-03-23T15:44:36Z</dcterms:modified>
</cp:coreProperties>
</file>