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4"/>
  </p:sldMasterIdLst>
  <p:notesMasterIdLst>
    <p:notesMasterId r:id="rId11"/>
  </p:notesMasterIdLst>
  <p:handoutMasterIdLst>
    <p:handoutMasterId r:id="rId12"/>
  </p:handoutMasterIdLst>
  <p:sldIdLst>
    <p:sldId id="658" r:id="rId5"/>
    <p:sldId id="693" r:id="rId6"/>
    <p:sldId id="697" r:id="rId7"/>
    <p:sldId id="692" r:id="rId8"/>
    <p:sldId id="698" r:id="rId9"/>
    <p:sldId id="669" r:id="rId10"/>
  </p:sldIdLst>
  <p:sldSz cx="9144000" cy="6858000" type="screen4x3"/>
  <p:notesSz cx="6858000" cy="9144000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06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A902"/>
    <a:srgbClr val="B78B02"/>
    <a:srgbClr val="7494A4"/>
    <a:srgbClr val="77726B"/>
    <a:srgbClr val="67635D"/>
    <a:srgbClr val="F10F21"/>
    <a:srgbClr val="D09E02"/>
    <a:srgbClr val="1E2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9404" autoAdjust="0"/>
  </p:normalViewPr>
  <p:slideViewPr>
    <p:cSldViewPr snapToGrid="0" snapToObjects="1">
      <p:cViewPr>
        <p:scale>
          <a:sx n="99" d="100"/>
          <a:sy n="99" d="100"/>
        </p:scale>
        <p:origin x="-1284" y="210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35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Bartuška" userId="S::bartuska@jhk.cz::2672f7bd-ec0a-48cc-9eea-470ecccbc994" providerId="AD" clId="Web-{ABCA5B0E-7D99-4134-AC9B-6BEF032A17B2}"/>
    <pc:docChg chg="modSld">
      <pc:chgData name="Martin Bartuška" userId="S::bartuska@jhk.cz::2672f7bd-ec0a-48cc-9eea-470ecccbc994" providerId="AD" clId="Web-{ABCA5B0E-7D99-4134-AC9B-6BEF032A17B2}" dt="2018-03-27T05:36:39.440" v="1"/>
      <pc:docMkLst>
        <pc:docMk/>
      </pc:docMkLst>
      <pc:sldChg chg="modSp">
        <pc:chgData name="Martin Bartuška" userId="S::bartuska@jhk.cz::2672f7bd-ec0a-48cc-9eea-470ecccbc994" providerId="AD" clId="Web-{ABCA5B0E-7D99-4134-AC9B-6BEF032A17B2}" dt="2018-03-27T05:36:39.440" v="1"/>
        <pc:sldMkLst>
          <pc:docMk/>
          <pc:sldMk cId="843689725" sldId="658"/>
        </pc:sldMkLst>
        <pc:picChg chg="mod">
          <ac:chgData name="Martin Bartuška" userId="S::bartuska@jhk.cz::2672f7bd-ec0a-48cc-9eea-470ecccbc994" providerId="AD" clId="Web-{ABCA5B0E-7D99-4134-AC9B-6BEF032A17B2}" dt="2018-03-27T05:36:39.440" v="1"/>
          <ac:picMkLst>
            <pc:docMk/>
            <pc:sldMk cId="843689725" sldId="658"/>
            <ac:picMk id="10" creationId="{29C7424F-EC16-4A76-845C-A42DDEAF4C4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pPr/>
              <a:t>3/27/2018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pPr/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3" Type="http://schemas.openxmlformats.org/officeDocument/2006/relationships/image" Target="../media/image7.wmf"/><Relationship Id="rId21" Type="http://schemas.openxmlformats.org/officeDocument/2006/relationships/image" Target="../media/image25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" Type="http://schemas.openxmlformats.org/officeDocument/2006/relationships/image" Target="../media/image6.wmf"/><Relationship Id="rId16" Type="http://schemas.openxmlformats.org/officeDocument/2006/relationships/image" Target="../media/image20.wmf"/><Relationship Id="rId20" Type="http://schemas.openxmlformats.org/officeDocument/2006/relationships/image" Target="../media/image24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23" Type="http://schemas.openxmlformats.org/officeDocument/2006/relationships/image" Target="../media/image27.wmf"/><Relationship Id="rId10" Type="http://schemas.openxmlformats.org/officeDocument/2006/relationships/image" Target="../media/image14.wmf"/><Relationship Id="rId19" Type="http://schemas.openxmlformats.org/officeDocument/2006/relationships/image" Target="../media/image23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Relationship Id="rId22" Type="http://schemas.openxmlformats.org/officeDocument/2006/relationships/image" Target="../media/image26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 noProof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Meeting xy</a:t>
            </a:r>
            <a:br>
              <a:rPr lang="en-GB" noProof="0"/>
            </a:br>
            <a:r>
              <a:rPr lang="en-GB" noProof="0"/>
              <a:t>Place | DD Month YYYY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GB" altLang="de-DE" sz="1400" noProof="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Project Acronym | Department | Name</a:t>
            </a: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3" y="161248"/>
            <a:ext cx="2493887" cy="893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 overview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Specific Objectives, Output, Other icons - specific</a:t>
            </a:r>
          </a:p>
        </p:txBody>
      </p:sp>
      <p:pic>
        <p:nvPicPr>
          <p:cNvPr id="1164" name="Picture 140" descr="Y:\MA27\ICONS\Zusatzicons\Calls\ICON_Calls_Budget1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962274"/>
            <a:ext cx="3778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5" name="Picture 141" descr="Y:\MA27\ICONS\Zusatzicons\Calls\ICON_Calls_Budget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3" y="2968624"/>
            <a:ext cx="42545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 descr="Y:\MA27\ICONS\Zusatzicons\Calls\ICON_Calls_CallCloses1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7" y="216376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" name="Picture 143" descr="Y:\MA27\ICONS\Zusatzicons\Calls\ICON_Calls_CallCloses2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135187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144" descr="Y:\MA27\ICONS\Zusatzicons\Calls\ICON_Calls_CallOpen.wm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2136775"/>
            <a:ext cx="492125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9" name="Picture 145" descr="Y:\MA27\ICONS\Zusatzicons\Calls\ICON_Calls_ProjectIdea1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2909887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146" descr="Y:\MA27\ICONS\Zusatzicons\Calls\ICON_Calls_ProjectIdea2.wm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909887"/>
            <a:ext cx="23177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" name="Picture 147" descr="Y:\MA27\ICONS\Zusatzicons\Calls\ICON_Calls_Results1.wm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976437"/>
            <a:ext cx="4635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 descr="Y:\MA27\ICONS\Zusatzicons\Calls\ICON_Calls_Results2.wm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2" y="2049462"/>
            <a:ext cx="574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" name="Picture 149" descr="Y:\MA27\ICONS\Zusatzicons\Calls\ICON_Calls_Results3.wm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057400"/>
            <a:ext cx="558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150" descr="Y:\MA27\ICONS\Zusatzicons\NatuarlCulturalResources\ICON_NaturalCulturalResources_EnvironmentalManagement.wm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220788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5" name="Picture 151" descr="Y:\MA27\ICONS\Zusatzicons\NatuarlCulturalResources\ICON_NaturalCulturalResources_SustainableUseCultural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349375"/>
            <a:ext cx="4349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152" descr="Y:\MA27\ICONS\Zusatzicons\NatuarlCulturalResources\ICON_NaturalCulturalResources_SustainableUseNatural.wm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363663"/>
            <a:ext cx="479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Picture 154" descr="Y:\MA27\ICONS\Zusatzicons\Output\ICON_Output_ActionPlan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149350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9" name="Picture 155" descr="Y:\MA27\ICONS\Zusatzicons\Output\ICON_Output_InnovationNetwork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96" y="1209675"/>
            <a:ext cx="4540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0" name="Picture 156" descr="Y:\MA27\ICONS\Zusatzicons\Output\ICON_Output_PilotAction.wm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7" y="1333500"/>
            <a:ext cx="5492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157" descr="Y:\MA27\ICONS\Zusatzicons\Output\ICON_Output_Tools.wm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182687"/>
            <a:ext cx="60325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158" descr="Y:\MA27\ICONS\Zusatzicons\Output\ICON_Output_Training.wmf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209675"/>
            <a:ext cx="5651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3" name="Picture 159" descr="Y:\MA27\ICONS\Zusatzicons\Various\ICON_Various_InnovativeSolutions1.wmf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70100"/>
            <a:ext cx="565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60" descr="Y:\MA27\ICONS\Zusatzicons\Various\ICON_Various_InnovativeSolutions2.wmf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60575"/>
            <a:ext cx="5429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5" name="Picture 161" descr="Y:\MA27\ICONS\Zusatzicons\Various\ICON_Various_Project.wmf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57400"/>
            <a:ext cx="5207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62" descr="Y:\MA27\ICONS\Zusatzicons\Various\ICON_Various_Sustainability.wmf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6" y="1976437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</a:t>
            </a:r>
            <a:br>
              <a:rPr lang="en-GB" noProof="0" dirty="0"/>
            </a:br>
            <a:r>
              <a:rPr lang="en-GB" noProof="0" dirty="0"/>
              <a:t>Unspecific 1</a:t>
            </a:r>
          </a:p>
        </p:txBody>
      </p:sp>
      <p:sp>
        <p:nvSpPr>
          <p:cNvPr id="66" name="AutoShape 7"/>
          <p:cNvSpPr>
            <a:spLocks/>
          </p:cNvSpPr>
          <p:nvPr userDrawn="1"/>
        </p:nvSpPr>
        <p:spPr bwMode="auto">
          <a:xfrm>
            <a:off x="5035795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19" y="1408"/>
                  <a:pt x="17466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1" y="16320"/>
                  <a:pt x="19432" y="17463"/>
                  <a:pt x="18449" y="18443"/>
                </a:cubicBezTo>
                <a:cubicBezTo>
                  <a:pt x="17466" y="19423"/>
                  <a:pt x="16319" y="20191"/>
                  <a:pt x="15014" y="20752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3246" y="10800"/>
                </a:move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7" y="15453"/>
                  <a:pt x="5458" y="16139"/>
                </a:cubicBezTo>
                <a:cubicBezTo>
                  <a:pt x="6136" y="16825"/>
                  <a:pt x="6936" y="17364"/>
                  <a:pt x="7851" y="17762"/>
                </a:cubicBezTo>
                <a:cubicBezTo>
                  <a:pt x="8767" y="18155"/>
                  <a:pt x="9753" y="18355"/>
                  <a:pt x="10807" y="18355"/>
                </a:cubicBezTo>
                <a:lnTo>
                  <a:pt x="10807" y="3241"/>
                </a:lnTo>
                <a:cubicBezTo>
                  <a:pt x="9753" y="3241"/>
                  <a:pt x="8767" y="3439"/>
                  <a:pt x="7851" y="3834"/>
                </a:cubicBezTo>
                <a:cubicBezTo>
                  <a:pt x="6936" y="4232"/>
                  <a:pt x="6136" y="4771"/>
                  <a:pt x="5458" y="5457"/>
                </a:cubicBezTo>
                <a:cubicBezTo>
                  <a:pt x="4777" y="6144"/>
                  <a:pt x="4238" y="6940"/>
                  <a:pt x="3839" y="7849"/>
                </a:cubicBezTo>
                <a:cubicBezTo>
                  <a:pt x="3444" y="8764"/>
                  <a:pt x="3246" y="9744"/>
                  <a:pt x="3246" y="1080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7" name="AutoShape 8"/>
          <p:cNvSpPr>
            <a:spLocks/>
          </p:cNvSpPr>
          <p:nvPr userDrawn="1"/>
        </p:nvSpPr>
        <p:spPr bwMode="auto">
          <a:xfrm>
            <a:off x="5497977" y="3264842"/>
            <a:ext cx="198420" cy="198472"/>
          </a:xfrm>
          <a:custGeom>
            <a:avLst/>
            <a:gdLst>
              <a:gd name="T0" fmla="+- 0 10801 50"/>
              <a:gd name="T1" fmla="*/ T0 w 21502"/>
              <a:gd name="T2" fmla="*/ 10800 h 21600"/>
              <a:gd name="T3" fmla="+- 0 10801 50"/>
              <a:gd name="T4" fmla="*/ T3 w 21502"/>
              <a:gd name="T5" fmla="*/ 10800 h 21600"/>
              <a:gd name="T6" fmla="+- 0 10801 50"/>
              <a:gd name="T7" fmla="*/ T6 w 21502"/>
              <a:gd name="T8" fmla="*/ 10800 h 21600"/>
              <a:gd name="T9" fmla="+- 0 10801 50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20786" y="13513"/>
                </a:moveTo>
                <a:cubicBezTo>
                  <a:pt x="21135" y="13698"/>
                  <a:pt x="21361" y="13966"/>
                  <a:pt x="21455" y="14312"/>
                </a:cubicBezTo>
                <a:cubicBezTo>
                  <a:pt x="21550" y="14662"/>
                  <a:pt x="21502" y="15000"/>
                  <a:pt x="21311" y="15326"/>
                </a:cubicBezTo>
                <a:lnTo>
                  <a:pt x="20229" y="17070"/>
                </a:lnTo>
                <a:cubicBezTo>
                  <a:pt x="20028" y="17399"/>
                  <a:pt x="19739" y="17608"/>
                  <a:pt x="19356" y="17696"/>
                </a:cubicBezTo>
                <a:cubicBezTo>
                  <a:pt x="18975" y="17784"/>
                  <a:pt x="18607" y="17740"/>
                  <a:pt x="18255" y="17564"/>
                </a:cubicBezTo>
                <a:lnTo>
                  <a:pt x="13277" y="14865"/>
                </a:lnTo>
                <a:lnTo>
                  <a:pt x="13277" y="20248"/>
                </a:lnTo>
                <a:cubicBezTo>
                  <a:pt x="13277" y="20633"/>
                  <a:pt x="13135" y="20953"/>
                  <a:pt x="12855" y="21212"/>
                </a:cubicBezTo>
                <a:cubicBezTo>
                  <a:pt x="12576" y="21470"/>
                  <a:pt x="12227" y="21599"/>
                  <a:pt x="11815" y="21599"/>
                </a:cubicBezTo>
                <a:lnTo>
                  <a:pt x="9697" y="21599"/>
                </a:lnTo>
                <a:cubicBezTo>
                  <a:pt x="9285" y="21599"/>
                  <a:pt x="8939" y="21470"/>
                  <a:pt x="8666" y="21212"/>
                </a:cubicBezTo>
                <a:cubicBezTo>
                  <a:pt x="8389" y="20953"/>
                  <a:pt x="8251" y="20642"/>
                  <a:pt x="8251" y="20278"/>
                </a:cubicBezTo>
                <a:lnTo>
                  <a:pt x="8251" y="14865"/>
                </a:lnTo>
                <a:lnTo>
                  <a:pt x="3256" y="17564"/>
                </a:lnTo>
                <a:cubicBezTo>
                  <a:pt x="2904" y="17749"/>
                  <a:pt x="2536" y="17796"/>
                  <a:pt x="2156" y="17705"/>
                </a:cubicBezTo>
                <a:cubicBezTo>
                  <a:pt x="1776" y="17611"/>
                  <a:pt x="1483" y="17399"/>
                  <a:pt x="1282" y="17070"/>
                </a:cubicBezTo>
                <a:lnTo>
                  <a:pt x="201" y="15326"/>
                </a:lnTo>
                <a:cubicBezTo>
                  <a:pt x="22" y="15000"/>
                  <a:pt x="-25" y="14662"/>
                  <a:pt x="66" y="14312"/>
                </a:cubicBezTo>
                <a:cubicBezTo>
                  <a:pt x="157" y="13966"/>
                  <a:pt x="377" y="13698"/>
                  <a:pt x="729" y="13513"/>
                </a:cubicBezTo>
                <a:lnTo>
                  <a:pt x="5752" y="10800"/>
                </a:lnTo>
                <a:lnTo>
                  <a:pt x="729" y="8086"/>
                </a:lnTo>
                <a:cubicBezTo>
                  <a:pt x="377" y="7898"/>
                  <a:pt x="151" y="7630"/>
                  <a:pt x="50" y="7284"/>
                </a:cubicBezTo>
                <a:cubicBezTo>
                  <a:pt x="-50" y="6937"/>
                  <a:pt x="0" y="6599"/>
                  <a:pt x="201" y="6270"/>
                </a:cubicBezTo>
                <a:lnTo>
                  <a:pt x="1282" y="4526"/>
                </a:lnTo>
                <a:cubicBezTo>
                  <a:pt x="1483" y="4200"/>
                  <a:pt x="1776" y="3991"/>
                  <a:pt x="2156" y="3903"/>
                </a:cubicBezTo>
                <a:cubicBezTo>
                  <a:pt x="2536" y="3812"/>
                  <a:pt x="2904" y="3859"/>
                  <a:pt x="3256" y="4035"/>
                </a:cubicBezTo>
                <a:lnTo>
                  <a:pt x="8251" y="6734"/>
                </a:lnTo>
                <a:lnTo>
                  <a:pt x="8251" y="1348"/>
                </a:lnTo>
                <a:cubicBezTo>
                  <a:pt x="8251" y="966"/>
                  <a:pt x="8389" y="646"/>
                  <a:pt x="8666" y="387"/>
                </a:cubicBezTo>
                <a:cubicBezTo>
                  <a:pt x="8939" y="129"/>
                  <a:pt x="9285" y="0"/>
                  <a:pt x="9697" y="0"/>
                </a:cubicBezTo>
                <a:lnTo>
                  <a:pt x="11815" y="0"/>
                </a:lnTo>
                <a:cubicBezTo>
                  <a:pt x="12227" y="0"/>
                  <a:pt x="12576" y="129"/>
                  <a:pt x="12855" y="387"/>
                </a:cubicBezTo>
                <a:cubicBezTo>
                  <a:pt x="13135" y="646"/>
                  <a:pt x="13277" y="957"/>
                  <a:pt x="13277" y="1324"/>
                </a:cubicBezTo>
                <a:lnTo>
                  <a:pt x="13277" y="6734"/>
                </a:lnTo>
                <a:lnTo>
                  <a:pt x="18255" y="4035"/>
                </a:lnTo>
                <a:cubicBezTo>
                  <a:pt x="18607" y="3868"/>
                  <a:pt x="18975" y="3824"/>
                  <a:pt x="19356" y="3909"/>
                </a:cubicBezTo>
                <a:cubicBezTo>
                  <a:pt x="19739" y="3994"/>
                  <a:pt x="20028" y="4200"/>
                  <a:pt x="20229" y="4526"/>
                </a:cubicBezTo>
                <a:lnTo>
                  <a:pt x="21282" y="6270"/>
                </a:lnTo>
                <a:cubicBezTo>
                  <a:pt x="21484" y="6599"/>
                  <a:pt x="21537" y="6937"/>
                  <a:pt x="21446" y="7284"/>
                </a:cubicBezTo>
                <a:cubicBezTo>
                  <a:pt x="21358" y="7630"/>
                  <a:pt x="21135" y="7898"/>
                  <a:pt x="20786" y="8086"/>
                </a:cubicBezTo>
                <a:lnTo>
                  <a:pt x="15775" y="10799"/>
                </a:lnTo>
                <a:lnTo>
                  <a:pt x="20786" y="13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8" name="AutoShape 9"/>
          <p:cNvSpPr>
            <a:spLocks/>
          </p:cNvSpPr>
          <p:nvPr userDrawn="1"/>
        </p:nvSpPr>
        <p:spPr bwMode="auto">
          <a:xfrm>
            <a:off x="5939430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6"/>
                  <a:pt x="17466" y="2180"/>
                  <a:pt x="18449" y="3154"/>
                </a:cubicBezTo>
                <a:cubicBezTo>
                  <a:pt x="19432" y="4134"/>
                  <a:pt x="20204" y="5277"/>
                  <a:pt x="20760" y="6591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8"/>
                  <a:pt x="21323" y="13701"/>
                  <a:pt x="20760" y="15011"/>
                </a:cubicBezTo>
                <a:cubicBezTo>
                  <a:pt x="20204" y="16322"/>
                  <a:pt x="19432" y="17468"/>
                  <a:pt x="18449" y="18445"/>
                </a:cubicBezTo>
                <a:cubicBezTo>
                  <a:pt x="17466" y="19422"/>
                  <a:pt x="16322" y="20193"/>
                  <a:pt x="15014" y="20758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8"/>
                </a:cubicBezTo>
                <a:cubicBezTo>
                  <a:pt x="5280" y="20193"/>
                  <a:pt x="4136" y="19422"/>
                  <a:pt x="3158" y="18445"/>
                </a:cubicBezTo>
                <a:cubicBezTo>
                  <a:pt x="2181" y="17468"/>
                  <a:pt x="1409" y="16322"/>
                  <a:pt x="847" y="15011"/>
                </a:cubicBezTo>
                <a:cubicBezTo>
                  <a:pt x="282" y="13701"/>
                  <a:pt x="0" y="12298"/>
                  <a:pt x="0" y="10801"/>
                </a:cubicBezTo>
                <a:cubicBezTo>
                  <a:pt x="0" y="9304"/>
                  <a:pt x="282" y="7901"/>
                  <a:pt x="847" y="6591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80"/>
                  <a:pt x="5280" y="1406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0807" y="3241"/>
                </a:move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61"/>
                </a:cubicBezTo>
                <a:cubicBezTo>
                  <a:pt x="4777" y="6147"/>
                  <a:pt x="4238" y="6943"/>
                  <a:pt x="3842" y="7853"/>
                </a:cubicBezTo>
                <a:cubicBezTo>
                  <a:pt x="3446" y="8765"/>
                  <a:pt x="3246" y="9745"/>
                  <a:pt x="3246" y="10801"/>
                </a:cubicBezTo>
                <a:cubicBezTo>
                  <a:pt x="3246" y="11561"/>
                  <a:pt x="3353" y="12281"/>
                  <a:pt x="3565" y="12964"/>
                </a:cubicBezTo>
                <a:cubicBezTo>
                  <a:pt x="3777" y="13647"/>
                  <a:pt x="4077" y="14286"/>
                  <a:pt x="4464" y="14870"/>
                </a:cubicBezTo>
                <a:lnTo>
                  <a:pt x="14878" y="4461"/>
                </a:lnTo>
                <a:cubicBezTo>
                  <a:pt x="14282" y="4072"/>
                  <a:pt x="13646" y="3772"/>
                  <a:pt x="12965" y="3563"/>
                </a:cubicBezTo>
                <a:cubicBezTo>
                  <a:pt x="12284" y="3351"/>
                  <a:pt x="11564" y="3241"/>
                  <a:pt x="10807" y="3241"/>
                </a:cubicBezTo>
                <a:moveTo>
                  <a:pt x="10807" y="18358"/>
                </a:moveTo>
                <a:cubicBezTo>
                  <a:pt x="11863" y="18358"/>
                  <a:pt x="12844" y="18160"/>
                  <a:pt x="13756" y="17762"/>
                </a:cubicBezTo>
                <a:cubicBezTo>
                  <a:pt x="14666" y="17364"/>
                  <a:pt x="15463" y="16824"/>
                  <a:pt x="16149" y="16141"/>
                </a:cubicBezTo>
                <a:cubicBezTo>
                  <a:pt x="16836" y="15458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801"/>
                </a:cubicBezTo>
                <a:cubicBezTo>
                  <a:pt x="18367" y="10044"/>
                  <a:pt x="18263" y="9327"/>
                  <a:pt x="18051" y="8638"/>
                </a:cubicBezTo>
                <a:cubicBezTo>
                  <a:pt x="17839" y="7952"/>
                  <a:pt x="17548" y="7319"/>
                  <a:pt x="17178" y="6732"/>
                </a:cubicBezTo>
                <a:lnTo>
                  <a:pt x="6735" y="17169"/>
                </a:lnTo>
                <a:cubicBezTo>
                  <a:pt x="7331" y="17539"/>
                  <a:pt x="7970" y="17827"/>
                  <a:pt x="8651" y="18041"/>
                </a:cubicBezTo>
                <a:cubicBezTo>
                  <a:pt x="9332" y="18250"/>
                  <a:pt x="10049" y="18358"/>
                  <a:pt x="10807" y="1835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" name="AutoShape 10"/>
          <p:cNvSpPr>
            <a:spLocks/>
          </p:cNvSpPr>
          <p:nvPr userDrawn="1"/>
        </p:nvSpPr>
        <p:spPr bwMode="auto">
          <a:xfrm>
            <a:off x="2216456" y="325926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0" name="AutoShape 11"/>
          <p:cNvSpPr>
            <a:spLocks/>
          </p:cNvSpPr>
          <p:nvPr userDrawn="1"/>
        </p:nvSpPr>
        <p:spPr bwMode="auto">
          <a:xfrm>
            <a:off x="2724058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4" y="21599"/>
                </a:moveTo>
                <a:lnTo>
                  <a:pt x="0" y="21599"/>
                </a:lnTo>
                <a:lnTo>
                  <a:pt x="0" y="0"/>
                </a:lnTo>
                <a:lnTo>
                  <a:pt x="1804" y="0"/>
                </a:lnTo>
                <a:lnTo>
                  <a:pt x="1804" y="21599"/>
                </a:lnTo>
                <a:close/>
                <a:moveTo>
                  <a:pt x="3094" y="21599"/>
                </a:moveTo>
                <a:lnTo>
                  <a:pt x="2661" y="21599"/>
                </a:lnTo>
                <a:lnTo>
                  <a:pt x="2661" y="0"/>
                </a:lnTo>
                <a:lnTo>
                  <a:pt x="3094" y="0"/>
                </a:lnTo>
                <a:lnTo>
                  <a:pt x="3094" y="21599"/>
                </a:lnTo>
                <a:close/>
                <a:moveTo>
                  <a:pt x="5542" y="21599"/>
                </a:moveTo>
                <a:lnTo>
                  <a:pt x="4171" y="21599"/>
                </a:lnTo>
                <a:lnTo>
                  <a:pt x="4171" y="0"/>
                </a:lnTo>
                <a:lnTo>
                  <a:pt x="5542" y="0"/>
                </a:lnTo>
                <a:lnTo>
                  <a:pt x="5542" y="21599"/>
                </a:lnTo>
                <a:close/>
                <a:moveTo>
                  <a:pt x="7302" y="21599"/>
                </a:moveTo>
                <a:lnTo>
                  <a:pt x="6387" y="21599"/>
                </a:lnTo>
                <a:lnTo>
                  <a:pt x="6387" y="0"/>
                </a:lnTo>
                <a:lnTo>
                  <a:pt x="7302" y="0"/>
                </a:lnTo>
                <a:lnTo>
                  <a:pt x="7302" y="21599"/>
                </a:lnTo>
                <a:close/>
                <a:moveTo>
                  <a:pt x="9271" y="21599"/>
                </a:moveTo>
                <a:lnTo>
                  <a:pt x="8380" y="21599"/>
                </a:lnTo>
                <a:lnTo>
                  <a:pt x="8380" y="0"/>
                </a:lnTo>
                <a:lnTo>
                  <a:pt x="9271" y="0"/>
                </a:lnTo>
                <a:lnTo>
                  <a:pt x="9271" y="21599"/>
                </a:lnTo>
                <a:close/>
                <a:moveTo>
                  <a:pt x="11016" y="21599"/>
                </a:moveTo>
                <a:lnTo>
                  <a:pt x="10583" y="21599"/>
                </a:lnTo>
                <a:lnTo>
                  <a:pt x="10583" y="0"/>
                </a:lnTo>
                <a:lnTo>
                  <a:pt x="11016" y="0"/>
                </a:lnTo>
                <a:lnTo>
                  <a:pt x="11016" y="21599"/>
                </a:lnTo>
                <a:close/>
                <a:moveTo>
                  <a:pt x="13677" y="21599"/>
                </a:moveTo>
                <a:lnTo>
                  <a:pt x="11885" y="21599"/>
                </a:lnTo>
                <a:lnTo>
                  <a:pt x="11885" y="0"/>
                </a:lnTo>
                <a:lnTo>
                  <a:pt x="13677" y="0"/>
                </a:lnTo>
                <a:lnTo>
                  <a:pt x="13677" y="21599"/>
                </a:lnTo>
                <a:close/>
                <a:moveTo>
                  <a:pt x="15212" y="21599"/>
                </a:moveTo>
                <a:lnTo>
                  <a:pt x="14309" y="21599"/>
                </a:lnTo>
                <a:lnTo>
                  <a:pt x="14309" y="0"/>
                </a:lnTo>
                <a:lnTo>
                  <a:pt x="15212" y="0"/>
                </a:lnTo>
                <a:lnTo>
                  <a:pt x="15212" y="21599"/>
                </a:lnTo>
                <a:close/>
                <a:moveTo>
                  <a:pt x="16970" y="21599"/>
                </a:moveTo>
                <a:lnTo>
                  <a:pt x="16512" y="21599"/>
                </a:lnTo>
                <a:lnTo>
                  <a:pt x="16512" y="0"/>
                </a:lnTo>
                <a:lnTo>
                  <a:pt x="16970" y="0"/>
                </a:lnTo>
                <a:lnTo>
                  <a:pt x="16970" y="21599"/>
                </a:lnTo>
                <a:close/>
                <a:moveTo>
                  <a:pt x="18938" y="21599"/>
                </a:moveTo>
                <a:lnTo>
                  <a:pt x="18505" y="21599"/>
                </a:lnTo>
                <a:lnTo>
                  <a:pt x="18505" y="0"/>
                </a:lnTo>
                <a:lnTo>
                  <a:pt x="18938" y="0"/>
                </a:lnTo>
                <a:lnTo>
                  <a:pt x="18938" y="21599"/>
                </a:lnTo>
                <a:close/>
                <a:moveTo>
                  <a:pt x="21599" y="21599"/>
                </a:moveTo>
                <a:lnTo>
                  <a:pt x="19807" y="21599"/>
                </a:lnTo>
                <a:lnTo>
                  <a:pt x="19807" y="0"/>
                </a:lnTo>
                <a:lnTo>
                  <a:pt x="21599" y="0"/>
                </a:lnTo>
                <a:lnTo>
                  <a:pt x="21599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1" name="AutoShape 12"/>
          <p:cNvSpPr>
            <a:spLocks/>
          </p:cNvSpPr>
          <p:nvPr userDrawn="1"/>
        </p:nvSpPr>
        <p:spPr bwMode="auto">
          <a:xfrm>
            <a:off x="3205365" y="3259262"/>
            <a:ext cx="198420" cy="21831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2" name="AutoShape 13"/>
          <p:cNvSpPr>
            <a:spLocks/>
          </p:cNvSpPr>
          <p:nvPr userDrawn="1"/>
        </p:nvSpPr>
        <p:spPr bwMode="auto">
          <a:xfrm>
            <a:off x="3693846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80" y="5513"/>
                </a:moveTo>
                <a:cubicBezTo>
                  <a:pt x="17129" y="6606"/>
                  <a:pt x="17242" y="7684"/>
                  <a:pt x="17416" y="8751"/>
                </a:cubicBezTo>
                <a:cubicBezTo>
                  <a:pt x="17593" y="9818"/>
                  <a:pt x="17852" y="10843"/>
                  <a:pt x="18196" y="11820"/>
                </a:cubicBezTo>
                <a:cubicBezTo>
                  <a:pt x="18539" y="12800"/>
                  <a:pt x="18988" y="13717"/>
                  <a:pt x="19540" y="14575"/>
                </a:cubicBezTo>
                <a:cubicBezTo>
                  <a:pt x="20094" y="15436"/>
                  <a:pt x="20779" y="16210"/>
                  <a:pt x="21599" y="16896"/>
                </a:cubicBezTo>
                <a:cubicBezTo>
                  <a:pt x="21564" y="17526"/>
                  <a:pt x="21335" y="18042"/>
                  <a:pt x="20910" y="18443"/>
                </a:cubicBezTo>
                <a:cubicBezTo>
                  <a:pt x="20486" y="18844"/>
                  <a:pt x="19994" y="19042"/>
                  <a:pt x="19437" y="19042"/>
                </a:cubicBezTo>
                <a:lnTo>
                  <a:pt x="13679" y="19042"/>
                </a:lnTo>
                <a:cubicBezTo>
                  <a:pt x="13530" y="19781"/>
                  <a:pt x="13194" y="20394"/>
                  <a:pt x="12666" y="20874"/>
                </a:cubicBezTo>
                <a:cubicBezTo>
                  <a:pt x="12137" y="21357"/>
                  <a:pt x="11519" y="21599"/>
                  <a:pt x="10816" y="21599"/>
                </a:cubicBezTo>
                <a:cubicBezTo>
                  <a:pt x="10113" y="21599"/>
                  <a:pt x="9493" y="21357"/>
                  <a:pt x="8957" y="20874"/>
                </a:cubicBezTo>
                <a:cubicBezTo>
                  <a:pt x="8420" y="20394"/>
                  <a:pt x="8074" y="19781"/>
                  <a:pt x="7920" y="19042"/>
                </a:cubicBezTo>
                <a:lnTo>
                  <a:pt x="2159" y="19042"/>
                </a:lnTo>
                <a:cubicBezTo>
                  <a:pt x="1603" y="19042"/>
                  <a:pt x="1113" y="18841"/>
                  <a:pt x="687" y="18438"/>
                </a:cubicBezTo>
                <a:cubicBezTo>
                  <a:pt x="261" y="18031"/>
                  <a:pt x="30" y="17514"/>
                  <a:pt x="0" y="16896"/>
                </a:cubicBezTo>
                <a:cubicBezTo>
                  <a:pt x="851" y="16193"/>
                  <a:pt x="1554" y="15414"/>
                  <a:pt x="2111" y="14564"/>
                </a:cubicBezTo>
                <a:cubicBezTo>
                  <a:pt x="2667" y="13712"/>
                  <a:pt x="3113" y="12805"/>
                  <a:pt x="3449" y="11848"/>
                </a:cubicBezTo>
                <a:cubicBezTo>
                  <a:pt x="3785" y="10888"/>
                  <a:pt x="4029" y="9878"/>
                  <a:pt x="4186" y="8819"/>
                </a:cubicBezTo>
                <a:cubicBezTo>
                  <a:pt x="4342" y="7760"/>
                  <a:pt x="4457" y="6679"/>
                  <a:pt x="4529" y="5570"/>
                </a:cubicBezTo>
                <a:cubicBezTo>
                  <a:pt x="4578" y="4810"/>
                  <a:pt x="4809" y="4096"/>
                  <a:pt x="5217" y="3418"/>
                </a:cubicBezTo>
                <a:cubicBezTo>
                  <a:pt x="5627" y="2744"/>
                  <a:pt x="6143" y="2154"/>
                  <a:pt x="6763" y="1648"/>
                </a:cubicBezTo>
                <a:cubicBezTo>
                  <a:pt x="7387" y="1146"/>
                  <a:pt x="8054" y="745"/>
                  <a:pt x="8767" y="448"/>
                </a:cubicBezTo>
                <a:cubicBezTo>
                  <a:pt x="9480" y="149"/>
                  <a:pt x="10162" y="0"/>
                  <a:pt x="10816" y="0"/>
                </a:cubicBezTo>
                <a:cubicBezTo>
                  <a:pt x="11422" y="0"/>
                  <a:pt x="12091" y="149"/>
                  <a:pt x="12817" y="448"/>
                </a:cubicBezTo>
                <a:cubicBezTo>
                  <a:pt x="13545" y="745"/>
                  <a:pt x="14225" y="1143"/>
                  <a:pt x="14851" y="1634"/>
                </a:cubicBezTo>
                <a:cubicBezTo>
                  <a:pt x="15477" y="2131"/>
                  <a:pt x="16005" y="2713"/>
                  <a:pt x="16434" y="3382"/>
                </a:cubicBezTo>
                <a:cubicBezTo>
                  <a:pt x="16864" y="4045"/>
                  <a:pt x="17080" y="4759"/>
                  <a:pt x="17080" y="5513"/>
                </a:cubicBezTo>
                <a:moveTo>
                  <a:pt x="18688" y="16899"/>
                </a:moveTo>
                <a:cubicBezTo>
                  <a:pt x="18050" y="16123"/>
                  <a:pt x="17519" y="15295"/>
                  <a:pt x="17098" y="14417"/>
                </a:cubicBezTo>
                <a:cubicBezTo>
                  <a:pt x="16677" y="13537"/>
                  <a:pt x="16331" y="12630"/>
                  <a:pt x="16067" y="11687"/>
                </a:cubicBezTo>
                <a:cubicBezTo>
                  <a:pt x="15800" y="10747"/>
                  <a:pt x="15595" y="9782"/>
                  <a:pt x="15451" y="8796"/>
                </a:cubicBezTo>
                <a:cubicBezTo>
                  <a:pt x="15308" y="7808"/>
                  <a:pt x="15205" y="6806"/>
                  <a:pt x="15138" y="5787"/>
                </a:cubicBezTo>
                <a:cubicBezTo>
                  <a:pt x="15105" y="5293"/>
                  <a:pt x="14938" y="4824"/>
                  <a:pt x="14635" y="4381"/>
                </a:cubicBezTo>
                <a:cubicBezTo>
                  <a:pt x="14333" y="3941"/>
                  <a:pt x="13969" y="3554"/>
                  <a:pt x="13543" y="3221"/>
                </a:cubicBezTo>
                <a:cubicBezTo>
                  <a:pt x="13117" y="2888"/>
                  <a:pt x="12660" y="2628"/>
                  <a:pt x="12173" y="2444"/>
                </a:cubicBezTo>
                <a:cubicBezTo>
                  <a:pt x="11686" y="2258"/>
                  <a:pt x="11234" y="2168"/>
                  <a:pt x="10816" y="2168"/>
                </a:cubicBezTo>
                <a:cubicBezTo>
                  <a:pt x="10431" y="2168"/>
                  <a:pt x="9993" y="2264"/>
                  <a:pt x="9495" y="2456"/>
                </a:cubicBezTo>
                <a:cubicBezTo>
                  <a:pt x="9000" y="2650"/>
                  <a:pt x="8533" y="2907"/>
                  <a:pt x="8097" y="3221"/>
                </a:cubicBezTo>
                <a:cubicBezTo>
                  <a:pt x="7659" y="3534"/>
                  <a:pt x="7284" y="3910"/>
                  <a:pt x="6974" y="4342"/>
                </a:cubicBezTo>
                <a:cubicBezTo>
                  <a:pt x="6661" y="4776"/>
                  <a:pt x="6499" y="5220"/>
                  <a:pt x="6481" y="5680"/>
                </a:cubicBezTo>
                <a:cubicBezTo>
                  <a:pt x="6433" y="6682"/>
                  <a:pt x="6335" y="7681"/>
                  <a:pt x="6194" y="8689"/>
                </a:cubicBezTo>
                <a:cubicBezTo>
                  <a:pt x="6050" y="9691"/>
                  <a:pt x="5843" y="10674"/>
                  <a:pt x="5568" y="11631"/>
                </a:cubicBezTo>
                <a:cubicBezTo>
                  <a:pt x="5294" y="12594"/>
                  <a:pt x="4937" y="13514"/>
                  <a:pt x="4499" y="14403"/>
                </a:cubicBezTo>
                <a:cubicBezTo>
                  <a:pt x="4060" y="15290"/>
                  <a:pt x="3534" y="16123"/>
                  <a:pt x="2921" y="16899"/>
                </a:cubicBezTo>
                <a:lnTo>
                  <a:pt x="18688" y="16899"/>
                </a:lnTo>
                <a:close/>
                <a:moveTo>
                  <a:pt x="10816" y="20625"/>
                </a:moveTo>
                <a:cubicBezTo>
                  <a:pt x="10965" y="20625"/>
                  <a:pt x="11037" y="20535"/>
                  <a:pt x="11037" y="20354"/>
                </a:cubicBezTo>
                <a:cubicBezTo>
                  <a:pt x="11037" y="20174"/>
                  <a:pt x="10965" y="20081"/>
                  <a:pt x="10816" y="20072"/>
                </a:cubicBezTo>
                <a:cubicBezTo>
                  <a:pt x="10383" y="20072"/>
                  <a:pt x="10011" y="19903"/>
                  <a:pt x="9698" y="19570"/>
                </a:cubicBezTo>
                <a:cubicBezTo>
                  <a:pt x="9387" y="19236"/>
                  <a:pt x="9234" y="18833"/>
                  <a:pt x="9234" y="18353"/>
                </a:cubicBezTo>
                <a:cubicBezTo>
                  <a:pt x="9234" y="18175"/>
                  <a:pt x="9154" y="18085"/>
                  <a:pt x="9000" y="18085"/>
                </a:cubicBezTo>
                <a:cubicBezTo>
                  <a:pt x="8836" y="18085"/>
                  <a:pt x="8754" y="18175"/>
                  <a:pt x="8754" y="18353"/>
                </a:cubicBezTo>
                <a:cubicBezTo>
                  <a:pt x="8754" y="18985"/>
                  <a:pt x="8954" y="19522"/>
                  <a:pt x="9357" y="19965"/>
                </a:cubicBezTo>
                <a:cubicBezTo>
                  <a:pt x="9757" y="20405"/>
                  <a:pt x="10244" y="20625"/>
                  <a:pt x="10816" y="206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3" name="AutoShape 14"/>
          <p:cNvSpPr>
            <a:spLocks/>
          </p:cNvSpPr>
          <p:nvPr userDrawn="1"/>
        </p:nvSpPr>
        <p:spPr bwMode="auto">
          <a:xfrm>
            <a:off x="4154437" y="325368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4" name="AutoShape 15"/>
          <p:cNvSpPr>
            <a:spLocks/>
          </p:cNvSpPr>
          <p:nvPr userDrawn="1"/>
        </p:nvSpPr>
        <p:spPr bwMode="auto">
          <a:xfrm>
            <a:off x="6318973" y="3264842"/>
            <a:ext cx="198420" cy="198472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5" name="AutoShape 16"/>
          <p:cNvSpPr>
            <a:spLocks/>
          </p:cNvSpPr>
          <p:nvPr userDrawn="1"/>
        </p:nvSpPr>
        <p:spPr bwMode="auto">
          <a:xfrm>
            <a:off x="6770773" y="32463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363" y="21145"/>
                </a:moveTo>
                <a:cubicBezTo>
                  <a:pt x="2985" y="21447"/>
                  <a:pt x="2524" y="21599"/>
                  <a:pt x="1984" y="21599"/>
                </a:cubicBezTo>
                <a:cubicBezTo>
                  <a:pt x="1444" y="21599"/>
                  <a:pt x="975" y="21444"/>
                  <a:pt x="586" y="21133"/>
                </a:cubicBezTo>
                <a:cubicBezTo>
                  <a:pt x="198" y="20819"/>
                  <a:pt x="0" y="20448"/>
                  <a:pt x="0" y="20013"/>
                </a:cubicBezTo>
                <a:lnTo>
                  <a:pt x="0" y="1583"/>
                </a:lnTo>
                <a:cubicBezTo>
                  <a:pt x="0" y="1154"/>
                  <a:pt x="198" y="780"/>
                  <a:pt x="586" y="466"/>
                </a:cubicBezTo>
                <a:cubicBezTo>
                  <a:pt x="975" y="155"/>
                  <a:pt x="1444" y="0"/>
                  <a:pt x="1984" y="0"/>
                </a:cubicBezTo>
                <a:lnTo>
                  <a:pt x="19637" y="0"/>
                </a:lnTo>
                <a:cubicBezTo>
                  <a:pt x="20177" y="0"/>
                  <a:pt x="20638" y="155"/>
                  <a:pt x="21023" y="466"/>
                </a:cubicBezTo>
                <a:cubicBezTo>
                  <a:pt x="21409" y="780"/>
                  <a:pt x="21599" y="1154"/>
                  <a:pt x="21599" y="1583"/>
                </a:cubicBezTo>
                <a:lnTo>
                  <a:pt x="21599" y="20013"/>
                </a:lnTo>
                <a:cubicBezTo>
                  <a:pt x="21599" y="20448"/>
                  <a:pt x="21409" y="20819"/>
                  <a:pt x="21023" y="21133"/>
                </a:cubicBezTo>
                <a:cubicBezTo>
                  <a:pt x="20638" y="21444"/>
                  <a:pt x="20177" y="21599"/>
                  <a:pt x="19637" y="21599"/>
                </a:cubicBezTo>
                <a:cubicBezTo>
                  <a:pt x="19097" y="21599"/>
                  <a:pt x="18636" y="21447"/>
                  <a:pt x="18258" y="21145"/>
                </a:cubicBezTo>
                <a:lnTo>
                  <a:pt x="10810" y="15192"/>
                </a:lnTo>
                <a:lnTo>
                  <a:pt x="3363" y="211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6" name="AutoShape 17"/>
          <p:cNvSpPr>
            <a:spLocks/>
          </p:cNvSpPr>
          <p:nvPr userDrawn="1"/>
        </p:nvSpPr>
        <p:spPr bwMode="auto">
          <a:xfrm>
            <a:off x="336895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3" y="0"/>
                </a:moveTo>
                <a:cubicBezTo>
                  <a:pt x="20173" y="0"/>
                  <a:pt x="20638" y="158"/>
                  <a:pt x="21023" y="469"/>
                </a:cubicBezTo>
                <a:cubicBezTo>
                  <a:pt x="21405" y="780"/>
                  <a:pt x="21599" y="1154"/>
                  <a:pt x="21599" y="1586"/>
                </a:cubicBezTo>
                <a:lnTo>
                  <a:pt x="21599" y="20013"/>
                </a:lnTo>
                <a:cubicBezTo>
                  <a:pt x="21599" y="20445"/>
                  <a:pt x="21405" y="20816"/>
                  <a:pt x="21023" y="21130"/>
                </a:cubicBezTo>
                <a:cubicBezTo>
                  <a:pt x="20638" y="21438"/>
                  <a:pt x="20173" y="21599"/>
                  <a:pt x="19633" y="21599"/>
                </a:cubicBezTo>
                <a:cubicBezTo>
                  <a:pt x="19093" y="21599"/>
                  <a:pt x="18632" y="21447"/>
                  <a:pt x="18254" y="21145"/>
                </a:cubicBezTo>
                <a:lnTo>
                  <a:pt x="10807" y="15190"/>
                </a:lnTo>
                <a:lnTo>
                  <a:pt x="3359" y="21145"/>
                </a:lnTo>
                <a:cubicBezTo>
                  <a:pt x="2981" y="21447"/>
                  <a:pt x="2520" y="21599"/>
                  <a:pt x="1980" y="21599"/>
                </a:cubicBezTo>
                <a:cubicBezTo>
                  <a:pt x="1440" y="21599"/>
                  <a:pt x="975" y="21441"/>
                  <a:pt x="583" y="21130"/>
                </a:cubicBezTo>
                <a:cubicBezTo>
                  <a:pt x="194" y="20816"/>
                  <a:pt x="0" y="20445"/>
                  <a:pt x="0" y="20013"/>
                </a:cubicBezTo>
                <a:lnTo>
                  <a:pt x="0" y="1586"/>
                </a:lnTo>
                <a:cubicBezTo>
                  <a:pt x="0" y="1154"/>
                  <a:pt x="194" y="780"/>
                  <a:pt x="583" y="469"/>
                </a:cubicBezTo>
                <a:cubicBezTo>
                  <a:pt x="975" y="158"/>
                  <a:pt x="1440" y="0"/>
                  <a:pt x="1980" y="0"/>
                </a:cubicBezTo>
                <a:lnTo>
                  <a:pt x="19633" y="0"/>
                </a:lnTo>
                <a:close/>
                <a:moveTo>
                  <a:pt x="2722" y="2150"/>
                </a:moveTo>
                <a:lnTo>
                  <a:pt x="2722" y="18608"/>
                </a:lnTo>
                <a:lnTo>
                  <a:pt x="10807" y="12115"/>
                </a:lnTo>
                <a:lnTo>
                  <a:pt x="18891" y="18608"/>
                </a:lnTo>
                <a:lnTo>
                  <a:pt x="18891" y="2150"/>
                </a:lnTo>
                <a:lnTo>
                  <a:pt x="2722" y="2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7" name="AutoShape 18"/>
          <p:cNvSpPr>
            <a:spLocks/>
          </p:cNvSpPr>
          <p:nvPr userDrawn="1"/>
        </p:nvSpPr>
        <p:spPr bwMode="auto">
          <a:xfrm>
            <a:off x="813422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9" name="AutoShape 20"/>
          <p:cNvSpPr>
            <a:spLocks/>
          </p:cNvSpPr>
          <p:nvPr userDrawn="1"/>
        </p:nvSpPr>
        <p:spPr bwMode="auto">
          <a:xfrm>
            <a:off x="177524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0" name="AutoShape 21"/>
          <p:cNvSpPr>
            <a:spLocks/>
          </p:cNvSpPr>
          <p:nvPr userDrawn="1"/>
        </p:nvSpPr>
        <p:spPr bwMode="auto">
          <a:xfrm>
            <a:off x="2251008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8"/>
                  <a:pt x="17466" y="2176"/>
                  <a:pt x="18449" y="3156"/>
                </a:cubicBezTo>
                <a:cubicBezTo>
                  <a:pt x="19432" y="4133"/>
                  <a:pt x="20204" y="5280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4" y="16320"/>
                  <a:pt x="19432" y="17463"/>
                  <a:pt x="18449" y="18443"/>
                </a:cubicBezTo>
                <a:cubicBezTo>
                  <a:pt x="17466" y="19423"/>
                  <a:pt x="16322" y="20191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80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2524" y="3961"/>
                </a:moveTo>
                <a:cubicBezTo>
                  <a:pt x="12524" y="3871"/>
                  <a:pt x="12488" y="3772"/>
                  <a:pt x="12417" y="3664"/>
                </a:cubicBezTo>
                <a:cubicBezTo>
                  <a:pt x="12344" y="3594"/>
                  <a:pt x="12239" y="3554"/>
                  <a:pt x="12103" y="3543"/>
                </a:cubicBezTo>
                <a:lnTo>
                  <a:pt x="9496" y="3543"/>
                </a:lnTo>
                <a:cubicBezTo>
                  <a:pt x="9368" y="3543"/>
                  <a:pt x="9270" y="3583"/>
                  <a:pt x="9196" y="3664"/>
                </a:cubicBezTo>
                <a:cubicBezTo>
                  <a:pt x="9125" y="3775"/>
                  <a:pt x="9089" y="3873"/>
                  <a:pt x="9089" y="3961"/>
                </a:cubicBezTo>
                <a:lnTo>
                  <a:pt x="9278" y="13948"/>
                </a:lnTo>
                <a:cubicBezTo>
                  <a:pt x="9315" y="14210"/>
                  <a:pt x="9453" y="14340"/>
                  <a:pt x="9696" y="14340"/>
                </a:cubicBezTo>
                <a:lnTo>
                  <a:pt x="11889" y="14340"/>
                </a:lnTo>
                <a:cubicBezTo>
                  <a:pt x="11996" y="14340"/>
                  <a:pt x="12092" y="14304"/>
                  <a:pt x="12171" y="14233"/>
                </a:cubicBezTo>
                <a:cubicBezTo>
                  <a:pt x="12253" y="14162"/>
                  <a:pt x="12296" y="14066"/>
                  <a:pt x="12296" y="13948"/>
                </a:cubicBezTo>
                <a:lnTo>
                  <a:pt x="12524" y="3961"/>
                </a:lnTo>
                <a:close/>
                <a:moveTo>
                  <a:pt x="12442" y="15639"/>
                </a:moveTo>
                <a:cubicBezTo>
                  <a:pt x="12442" y="15532"/>
                  <a:pt x="12400" y="15436"/>
                  <a:pt x="12315" y="15354"/>
                </a:cubicBezTo>
                <a:cubicBezTo>
                  <a:pt x="12228" y="15275"/>
                  <a:pt x="12132" y="15232"/>
                  <a:pt x="12024" y="15232"/>
                </a:cubicBezTo>
                <a:lnTo>
                  <a:pt x="9589" y="15232"/>
                </a:lnTo>
                <a:cubicBezTo>
                  <a:pt x="9481" y="15232"/>
                  <a:pt x="9388" y="15275"/>
                  <a:pt x="9312" y="15354"/>
                </a:cubicBezTo>
                <a:cubicBezTo>
                  <a:pt x="9236" y="15436"/>
                  <a:pt x="9196" y="15532"/>
                  <a:pt x="9196" y="15639"/>
                </a:cubicBezTo>
                <a:lnTo>
                  <a:pt x="9196" y="17991"/>
                </a:lnTo>
                <a:cubicBezTo>
                  <a:pt x="9196" y="18098"/>
                  <a:pt x="9233" y="18194"/>
                  <a:pt x="9306" y="18282"/>
                </a:cubicBezTo>
                <a:cubicBezTo>
                  <a:pt x="9377" y="18367"/>
                  <a:pt x="9473" y="18409"/>
                  <a:pt x="9589" y="18409"/>
                </a:cubicBezTo>
                <a:lnTo>
                  <a:pt x="12024" y="18409"/>
                </a:lnTo>
                <a:cubicBezTo>
                  <a:pt x="12132" y="18409"/>
                  <a:pt x="12228" y="18369"/>
                  <a:pt x="12315" y="18288"/>
                </a:cubicBezTo>
                <a:cubicBezTo>
                  <a:pt x="12400" y="18206"/>
                  <a:pt x="12442" y="18107"/>
                  <a:pt x="12442" y="17991"/>
                </a:cubicBezTo>
                <a:lnTo>
                  <a:pt x="12442" y="156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1" name="AutoShape 22"/>
          <p:cNvSpPr>
            <a:spLocks/>
          </p:cNvSpPr>
          <p:nvPr userDrawn="1"/>
        </p:nvSpPr>
        <p:spPr bwMode="auto">
          <a:xfrm>
            <a:off x="2717971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2" name="AutoShape 23"/>
          <p:cNvSpPr>
            <a:spLocks/>
          </p:cNvSpPr>
          <p:nvPr userDrawn="1"/>
        </p:nvSpPr>
        <p:spPr bwMode="auto">
          <a:xfrm>
            <a:off x="3200075" y="2141815"/>
            <a:ext cx="198420" cy="218319"/>
          </a:xfrm>
          <a:custGeom>
            <a:avLst/>
            <a:gdLst>
              <a:gd name="T0" fmla="*/ 10799 w 21598"/>
              <a:gd name="T1" fmla="+- 0 10810 20"/>
              <a:gd name="T2" fmla="*/ 10810 h 21580"/>
              <a:gd name="T3" fmla="*/ 10799 w 21598"/>
              <a:gd name="T4" fmla="+- 0 10810 20"/>
              <a:gd name="T5" fmla="*/ 10810 h 21580"/>
              <a:gd name="T6" fmla="*/ 10799 w 21598"/>
              <a:gd name="T7" fmla="+- 0 10810 20"/>
              <a:gd name="T8" fmla="*/ 10810 h 21580"/>
              <a:gd name="T9" fmla="*/ 10799 w 21598"/>
              <a:gd name="T10" fmla="+- 0 10810 20"/>
              <a:gd name="T11" fmla="*/ 10810 h 215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8" h="21580">
                <a:moveTo>
                  <a:pt x="7580" y="21301"/>
                </a:moveTo>
                <a:cubicBezTo>
                  <a:pt x="7531" y="21433"/>
                  <a:pt x="7446" y="21518"/>
                  <a:pt x="7321" y="21556"/>
                </a:cubicBezTo>
                <a:cubicBezTo>
                  <a:pt x="7289" y="21571"/>
                  <a:pt x="7248" y="21580"/>
                  <a:pt x="7191" y="21580"/>
                </a:cubicBezTo>
                <a:cubicBezTo>
                  <a:pt x="7145" y="21580"/>
                  <a:pt x="7074" y="21565"/>
                  <a:pt x="6981" y="21527"/>
                </a:cubicBezTo>
                <a:lnTo>
                  <a:pt x="5400" y="20459"/>
                </a:lnTo>
                <a:cubicBezTo>
                  <a:pt x="5290" y="20382"/>
                  <a:pt x="5219" y="20274"/>
                  <a:pt x="5185" y="20127"/>
                </a:cubicBezTo>
                <a:cubicBezTo>
                  <a:pt x="5148" y="19983"/>
                  <a:pt x="5163" y="19846"/>
                  <a:pt x="5224" y="19713"/>
                </a:cubicBezTo>
                <a:lnTo>
                  <a:pt x="5997" y="18100"/>
                </a:lnTo>
                <a:cubicBezTo>
                  <a:pt x="4867" y="17463"/>
                  <a:pt x="3814" y="16627"/>
                  <a:pt x="2845" y="15591"/>
                </a:cubicBezTo>
                <a:cubicBezTo>
                  <a:pt x="1876" y="14558"/>
                  <a:pt x="1027" y="13344"/>
                  <a:pt x="293" y="11944"/>
                </a:cubicBezTo>
                <a:cubicBezTo>
                  <a:pt x="97" y="11601"/>
                  <a:pt x="0" y="11220"/>
                  <a:pt x="0" y="10812"/>
                </a:cubicBezTo>
                <a:cubicBezTo>
                  <a:pt x="0" y="10398"/>
                  <a:pt x="97" y="10008"/>
                  <a:pt x="293" y="9644"/>
                </a:cubicBezTo>
                <a:cubicBezTo>
                  <a:pt x="902" y="8473"/>
                  <a:pt x="1597" y="7420"/>
                  <a:pt x="2378" y="6490"/>
                </a:cubicBezTo>
                <a:cubicBezTo>
                  <a:pt x="3159" y="5557"/>
                  <a:pt x="4003" y="4771"/>
                  <a:pt x="4908" y="4128"/>
                </a:cubicBezTo>
                <a:cubicBezTo>
                  <a:pt x="5814" y="3489"/>
                  <a:pt x="6761" y="3001"/>
                  <a:pt x="7749" y="2670"/>
                </a:cubicBezTo>
                <a:cubicBezTo>
                  <a:pt x="8738" y="2338"/>
                  <a:pt x="9753" y="2171"/>
                  <a:pt x="10801" y="2171"/>
                </a:cubicBezTo>
                <a:cubicBezTo>
                  <a:pt x="11214" y="2171"/>
                  <a:pt x="11625" y="2203"/>
                  <a:pt x="12032" y="2268"/>
                </a:cubicBezTo>
                <a:cubicBezTo>
                  <a:pt x="12435" y="2335"/>
                  <a:pt x="12839" y="2415"/>
                  <a:pt x="13238" y="2506"/>
                </a:cubicBezTo>
                <a:lnTo>
                  <a:pt x="14280" y="290"/>
                </a:lnTo>
                <a:cubicBezTo>
                  <a:pt x="14342" y="158"/>
                  <a:pt x="14437" y="73"/>
                  <a:pt x="14562" y="38"/>
                </a:cubicBezTo>
                <a:cubicBezTo>
                  <a:pt x="14655" y="-20"/>
                  <a:pt x="14767" y="-12"/>
                  <a:pt x="14902" y="62"/>
                </a:cubicBezTo>
                <a:lnTo>
                  <a:pt x="16458" y="1133"/>
                </a:lnTo>
                <a:cubicBezTo>
                  <a:pt x="16568" y="1206"/>
                  <a:pt x="16644" y="1314"/>
                  <a:pt x="16688" y="1461"/>
                </a:cubicBezTo>
                <a:cubicBezTo>
                  <a:pt x="16730" y="1608"/>
                  <a:pt x="16715" y="1746"/>
                  <a:pt x="16647" y="1878"/>
                </a:cubicBezTo>
                <a:lnTo>
                  <a:pt x="7580" y="21301"/>
                </a:lnTo>
                <a:close/>
                <a:moveTo>
                  <a:pt x="7531" y="14770"/>
                </a:moveTo>
                <a:cubicBezTo>
                  <a:pt x="6861" y="14180"/>
                  <a:pt x="6323" y="13432"/>
                  <a:pt x="5916" y="12528"/>
                </a:cubicBezTo>
                <a:cubicBezTo>
                  <a:pt x="5510" y="11627"/>
                  <a:pt x="5307" y="10627"/>
                  <a:pt x="5307" y="9530"/>
                </a:cubicBezTo>
                <a:cubicBezTo>
                  <a:pt x="5307" y="8799"/>
                  <a:pt x="5405" y="8107"/>
                  <a:pt x="5606" y="7444"/>
                </a:cubicBezTo>
                <a:cubicBezTo>
                  <a:pt x="5804" y="6783"/>
                  <a:pt x="6071" y="6173"/>
                  <a:pt x="6408" y="5613"/>
                </a:cubicBezTo>
                <a:cubicBezTo>
                  <a:pt x="5493" y="6182"/>
                  <a:pt x="4644" y="6901"/>
                  <a:pt x="3861" y="7766"/>
                </a:cubicBezTo>
                <a:cubicBezTo>
                  <a:pt x="3075" y="8632"/>
                  <a:pt x="2390" y="9644"/>
                  <a:pt x="1803" y="10797"/>
                </a:cubicBezTo>
                <a:cubicBezTo>
                  <a:pt x="2444" y="12024"/>
                  <a:pt x="3193" y="13097"/>
                  <a:pt x="4047" y="14019"/>
                </a:cubicBezTo>
                <a:cubicBezTo>
                  <a:pt x="4903" y="14943"/>
                  <a:pt x="5843" y="15679"/>
                  <a:pt x="6866" y="16231"/>
                </a:cubicBezTo>
                <a:lnTo>
                  <a:pt x="7531" y="14770"/>
                </a:lnTo>
                <a:close/>
                <a:moveTo>
                  <a:pt x="7191" y="9530"/>
                </a:moveTo>
                <a:cubicBezTo>
                  <a:pt x="7191" y="9747"/>
                  <a:pt x="7257" y="9935"/>
                  <a:pt x="7385" y="10093"/>
                </a:cubicBezTo>
                <a:cubicBezTo>
                  <a:pt x="7514" y="10251"/>
                  <a:pt x="7678" y="10331"/>
                  <a:pt x="7872" y="10331"/>
                </a:cubicBezTo>
                <a:cubicBezTo>
                  <a:pt x="8067" y="10331"/>
                  <a:pt x="8226" y="10248"/>
                  <a:pt x="8351" y="10084"/>
                </a:cubicBezTo>
                <a:cubicBezTo>
                  <a:pt x="8478" y="9923"/>
                  <a:pt x="8540" y="9735"/>
                  <a:pt x="8540" y="9530"/>
                </a:cubicBezTo>
                <a:cubicBezTo>
                  <a:pt x="8540" y="8799"/>
                  <a:pt x="8750" y="8186"/>
                  <a:pt x="9166" y="7690"/>
                </a:cubicBezTo>
                <a:cubicBezTo>
                  <a:pt x="9585" y="7194"/>
                  <a:pt x="10094" y="6945"/>
                  <a:pt x="10695" y="6945"/>
                </a:cubicBezTo>
                <a:cubicBezTo>
                  <a:pt x="10891" y="6945"/>
                  <a:pt x="11053" y="6866"/>
                  <a:pt x="11182" y="6701"/>
                </a:cubicBezTo>
                <a:cubicBezTo>
                  <a:pt x="11310" y="6534"/>
                  <a:pt x="11376" y="6346"/>
                  <a:pt x="11376" y="6132"/>
                </a:cubicBezTo>
                <a:cubicBezTo>
                  <a:pt x="11376" y="5897"/>
                  <a:pt x="11310" y="5704"/>
                  <a:pt x="11182" y="5557"/>
                </a:cubicBezTo>
                <a:cubicBezTo>
                  <a:pt x="11053" y="5407"/>
                  <a:pt x="10891" y="5331"/>
                  <a:pt x="10695" y="5331"/>
                </a:cubicBezTo>
                <a:cubicBezTo>
                  <a:pt x="10218" y="5331"/>
                  <a:pt x="9763" y="5440"/>
                  <a:pt x="9330" y="5663"/>
                </a:cubicBezTo>
                <a:cubicBezTo>
                  <a:pt x="8897" y="5883"/>
                  <a:pt x="8525" y="6179"/>
                  <a:pt x="8217" y="6552"/>
                </a:cubicBezTo>
                <a:cubicBezTo>
                  <a:pt x="7908" y="6927"/>
                  <a:pt x="7661" y="7376"/>
                  <a:pt x="7475" y="7892"/>
                </a:cubicBezTo>
                <a:cubicBezTo>
                  <a:pt x="7287" y="8415"/>
                  <a:pt x="7191" y="8960"/>
                  <a:pt x="7191" y="9530"/>
                </a:cubicBezTo>
                <a:moveTo>
                  <a:pt x="21333" y="9644"/>
                </a:moveTo>
                <a:cubicBezTo>
                  <a:pt x="21511" y="10008"/>
                  <a:pt x="21600" y="10398"/>
                  <a:pt x="21597" y="10812"/>
                </a:cubicBezTo>
                <a:cubicBezTo>
                  <a:pt x="21592" y="11220"/>
                  <a:pt x="21504" y="11601"/>
                  <a:pt x="21333" y="11944"/>
                </a:cubicBezTo>
                <a:cubicBezTo>
                  <a:pt x="20082" y="14327"/>
                  <a:pt x="18550" y="16163"/>
                  <a:pt x="16735" y="17451"/>
                </a:cubicBezTo>
                <a:cubicBezTo>
                  <a:pt x="14919" y="18745"/>
                  <a:pt x="12964" y="19400"/>
                  <a:pt x="10872" y="19417"/>
                </a:cubicBezTo>
                <a:lnTo>
                  <a:pt x="11902" y="17184"/>
                </a:lnTo>
                <a:cubicBezTo>
                  <a:pt x="13534" y="16950"/>
                  <a:pt x="15024" y="16272"/>
                  <a:pt x="16378" y="15148"/>
                </a:cubicBezTo>
                <a:cubicBezTo>
                  <a:pt x="17728" y="14024"/>
                  <a:pt x="18869" y="12575"/>
                  <a:pt x="19798" y="10797"/>
                </a:cubicBezTo>
                <a:cubicBezTo>
                  <a:pt x="18947" y="9204"/>
                  <a:pt x="17919" y="7878"/>
                  <a:pt x="16715" y="6819"/>
                </a:cubicBezTo>
                <a:lnTo>
                  <a:pt x="17606" y="4897"/>
                </a:lnTo>
                <a:cubicBezTo>
                  <a:pt x="18325" y="5513"/>
                  <a:pt x="18998" y="6214"/>
                  <a:pt x="19622" y="7003"/>
                </a:cubicBezTo>
                <a:cubicBezTo>
                  <a:pt x="20246" y="7790"/>
                  <a:pt x="20816" y="8670"/>
                  <a:pt x="21333" y="9644"/>
                </a:cubicBezTo>
                <a:moveTo>
                  <a:pt x="16096" y="9530"/>
                </a:moveTo>
                <a:cubicBezTo>
                  <a:pt x="16096" y="10222"/>
                  <a:pt x="16010" y="10882"/>
                  <a:pt x="15844" y="11504"/>
                </a:cubicBezTo>
                <a:cubicBezTo>
                  <a:pt x="15675" y="12129"/>
                  <a:pt x="15440" y="12695"/>
                  <a:pt x="15134" y="13212"/>
                </a:cubicBezTo>
                <a:cubicBezTo>
                  <a:pt x="14831" y="13728"/>
                  <a:pt x="14466" y="14186"/>
                  <a:pt x="14045" y="14588"/>
                </a:cubicBezTo>
                <a:cubicBezTo>
                  <a:pt x="13625" y="14990"/>
                  <a:pt x="13162" y="15310"/>
                  <a:pt x="12663" y="15544"/>
                </a:cubicBezTo>
                <a:lnTo>
                  <a:pt x="16001" y="8377"/>
                </a:lnTo>
                <a:cubicBezTo>
                  <a:pt x="16032" y="8567"/>
                  <a:pt x="16057" y="8749"/>
                  <a:pt x="16072" y="8934"/>
                </a:cubicBezTo>
                <a:cubicBezTo>
                  <a:pt x="16089" y="9116"/>
                  <a:pt x="16096" y="9315"/>
                  <a:pt x="16096" y="953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3" name="AutoShape 24"/>
          <p:cNvSpPr>
            <a:spLocks/>
          </p:cNvSpPr>
          <p:nvPr userDrawn="1"/>
        </p:nvSpPr>
        <p:spPr bwMode="auto">
          <a:xfrm>
            <a:off x="3663055" y="2141017"/>
            <a:ext cx="198420" cy="21831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4" name="AutoShape 25"/>
          <p:cNvSpPr>
            <a:spLocks/>
          </p:cNvSpPr>
          <p:nvPr userDrawn="1"/>
        </p:nvSpPr>
        <p:spPr bwMode="auto">
          <a:xfrm>
            <a:off x="4144362" y="21410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5" name="AutoShape 26"/>
          <p:cNvSpPr>
            <a:spLocks/>
          </p:cNvSpPr>
          <p:nvPr userDrawn="1"/>
        </p:nvSpPr>
        <p:spPr bwMode="auto">
          <a:xfrm>
            <a:off x="6351931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3" y="161"/>
                  <a:pt x="21205" y="478"/>
                </a:cubicBezTo>
                <a:cubicBezTo>
                  <a:pt x="21467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38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78"/>
                </a:cubicBezTo>
                <a:cubicBezTo>
                  <a:pt x="663" y="161"/>
                  <a:pt x="981" y="0"/>
                  <a:pt x="1346" y="0"/>
                </a:cubicBezTo>
                <a:lnTo>
                  <a:pt x="20263" y="0"/>
                </a:lnTo>
                <a:close/>
                <a:moveTo>
                  <a:pt x="4051" y="2170"/>
                </a:moveTo>
                <a:cubicBezTo>
                  <a:pt x="4051" y="2020"/>
                  <a:pt x="4010" y="1891"/>
                  <a:pt x="3924" y="1782"/>
                </a:cubicBezTo>
                <a:cubicBezTo>
                  <a:pt x="3838" y="1677"/>
                  <a:pt x="3728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9" y="1674"/>
                  <a:pt x="1481" y="1776"/>
                </a:cubicBezTo>
                <a:cubicBezTo>
                  <a:pt x="1390" y="1879"/>
                  <a:pt x="1344" y="2011"/>
                  <a:pt x="1344" y="2170"/>
                </a:cubicBezTo>
                <a:lnTo>
                  <a:pt x="1344" y="4320"/>
                </a:lnTo>
                <a:cubicBezTo>
                  <a:pt x="1344" y="4470"/>
                  <a:pt x="1388" y="4602"/>
                  <a:pt x="1473" y="4708"/>
                </a:cubicBezTo>
                <a:cubicBezTo>
                  <a:pt x="1559" y="4816"/>
                  <a:pt x="1669" y="4866"/>
                  <a:pt x="1801" y="4866"/>
                </a:cubicBezTo>
                <a:lnTo>
                  <a:pt x="3593" y="4866"/>
                </a:lnTo>
                <a:cubicBezTo>
                  <a:pt x="3721" y="4866"/>
                  <a:pt x="3828" y="4819"/>
                  <a:pt x="3917" y="4717"/>
                </a:cubicBezTo>
                <a:cubicBezTo>
                  <a:pt x="4007" y="4614"/>
                  <a:pt x="4051" y="4482"/>
                  <a:pt x="4051" y="4320"/>
                </a:cubicBezTo>
                <a:lnTo>
                  <a:pt x="4051" y="2170"/>
                </a:lnTo>
                <a:close/>
                <a:moveTo>
                  <a:pt x="4051" y="7201"/>
                </a:moveTo>
                <a:cubicBezTo>
                  <a:pt x="4051" y="7055"/>
                  <a:pt x="4010" y="6925"/>
                  <a:pt x="3924" y="6817"/>
                </a:cubicBezTo>
                <a:cubicBezTo>
                  <a:pt x="3838" y="6708"/>
                  <a:pt x="3728" y="6655"/>
                  <a:pt x="3593" y="6655"/>
                </a:cubicBezTo>
                <a:lnTo>
                  <a:pt x="1801" y="6655"/>
                </a:lnTo>
                <a:cubicBezTo>
                  <a:pt x="1676" y="6655"/>
                  <a:pt x="1569" y="6708"/>
                  <a:pt x="1481" y="6817"/>
                </a:cubicBezTo>
                <a:cubicBezTo>
                  <a:pt x="1390" y="6925"/>
                  <a:pt x="1344" y="7055"/>
                  <a:pt x="1344" y="7201"/>
                </a:cubicBezTo>
                <a:lnTo>
                  <a:pt x="1344" y="9369"/>
                </a:lnTo>
                <a:cubicBezTo>
                  <a:pt x="1344" y="9516"/>
                  <a:pt x="1388" y="9645"/>
                  <a:pt x="1473" y="9757"/>
                </a:cubicBezTo>
                <a:cubicBezTo>
                  <a:pt x="1559" y="9863"/>
                  <a:pt x="1669" y="9915"/>
                  <a:pt x="1801" y="9915"/>
                </a:cubicBezTo>
                <a:lnTo>
                  <a:pt x="3593" y="9915"/>
                </a:lnTo>
                <a:cubicBezTo>
                  <a:pt x="3721" y="9915"/>
                  <a:pt x="3828" y="9863"/>
                  <a:pt x="3917" y="9757"/>
                </a:cubicBezTo>
                <a:cubicBezTo>
                  <a:pt x="4007" y="9645"/>
                  <a:pt x="4051" y="9516"/>
                  <a:pt x="4051" y="9369"/>
                </a:cubicBezTo>
                <a:lnTo>
                  <a:pt x="4051" y="7201"/>
                </a:lnTo>
                <a:close/>
                <a:moveTo>
                  <a:pt x="4051" y="12233"/>
                </a:moveTo>
                <a:cubicBezTo>
                  <a:pt x="4051" y="12083"/>
                  <a:pt x="4010" y="11957"/>
                  <a:pt x="3924" y="11845"/>
                </a:cubicBezTo>
                <a:cubicBezTo>
                  <a:pt x="3838" y="11739"/>
                  <a:pt x="3728" y="11687"/>
                  <a:pt x="3593" y="11687"/>
                </a:cubicBezTo>
                <a:lnTo>
                  <a:pt x="1801" y="11687"/>
                </a:lnTo>
                <a:cubicBezTo>
                  <a:pt x="1676" y="11687"/>
                  <a:pt x="1569" y="11739"/>
                  <a:pt x="1481" y="11845"/>
                </a:cubicBezTo>
                <a:cubicBezTo>
                  <a:pt x="1390" y="11957"/>
                  <a:pt x="1344" y="12083"/>
                  <a:pt x="1344" y="12233"/>
                </a:cubicBezTo>
                <a:lnTo>
                  <a:pt x="1344" y="14401"/>
                </a:lnTo>
                <a:cubicBezTo>
                  <a:pt x="1344" y="14547"/>
                  <a:pt x="1388" y="14677"/>
                  <a:pt x="1473" y="14785"/>
                </a:cubicBezTo>
                <a:cubicBezTo>
                  <a:pt x="1559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5"/>
                </a:cubicBezTo>
                <a:cubicBezTo>
                  <a:pt x="4007" y="14677"/>
                  <a:pt x="4051" y="14547"/>
                  <a:pt x="4051" y="14401"/>
                </a:cubicBezTo>
                <a:lnTo>
                  <a:pt x="4051" y="12233"/>
                </a:lnTo>
                <a:close/>
                <a:moveTo>
                  <a:pt x="4051" y="17285"/>
                </a:moveTo>
                <a:cubicBezTo>
                  <a:pt x="4051" y="17135"/>
                  <a:pt x="4010" y="17006"/>
                  <a:pt x="3924" y="16897"/>
                </a:cubicBezTo>
                <a:cubicBezTo>
                  <a:pt x="3838" y="16791"/>
                  <a:pt x="3728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9" y="16788"/>
                  <a:pt x="1481" y="16891"/>
                </a:cubicBezTo>
                <a:cubicBezTo>
                  <a:pt x="1390" y="16994"/>
                  <a:pt x="1344" y="17123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3" y="19823"/>
                </a:cubicBezTo>
                <a:cubicBezTo>
                  <a:pt x="1559" y="19928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1"/>
                  <a:pt x="3917" y="19828"/>
                </a:cubicBezTo>
                <a:cubicBezTo>
                  <a:pt x="4007" y="19726"/>
                  <a:pt x="4051" y="19596"/>
                  <a:pt x="4051" y="19435"/>
                </a:cubicBezTo>
                <a:lnTo>
                  <a:pt x="4051" y="17285"/>
                </a:lnTo>
                <a:close/>
                <a:moveTo>
                  <a:pt x="16194" y="2170"/>
                </a:moveTo>
                <a:cubicBezTo>
                  <a:pt x="16194" y="2020"/>
                  <a:pt x="16150" y="1891"/>
                  <a:pt x="16064" y="1782"/>
                </a:cubicBezTo>
                <a:cubicBezTo>
                  <a:pt x="15979" y="1677"/>
                  <a:pt x="15871" y="1621"/>
                  <a:pt x="15736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6"/>
                </a:cubicBezTo>
                <a:cubicBezTo>
                  <a:pt x="5444" y="1879"/>
                  <a:pt x="5400" y="2011"/>
                  <a:pt x="5400" y="2170"/>
                </a:cubicBezTo>
                <a:lnTo>
                  <a:pt x="5400" y="9369"/>
                </a:lnTo>
                <a:cubicBezTo>
                  <a:pt x="5400" y="9516"/>
                  <a:pt x="5442" y="9645"/>
                  <a:pt x="5527" y="9757"/>
                </a:cubicBezTo>
                <a:cubicBezTo>
                  <a:pt x="5616" y="9863"/>
                  <a:pt x="5723" y="9915"/>
                  <a:pt x="5858" y="9915"/>
                </a:cubicBezTo>
                <a:lnTo>
                  <a:pt x="15736" y="9915"/>
                </a:lnTo>
                <a:cubicBezTo>
                  <a:pt x="15861" y="9915"/>
                  <a:pt x="15969" y="9863"/>
                  <a:pt x="16059" y="9757"/>
                </a:cubicBezTo>
                <a:cubicBezTo>
                  <a:pt x="16147" y="9645"/>
                  <a:pt x="16194" y="9516"/>
                  <a:pt x="16194" y="9369"/>
                </a:cubicBezTo>
                <a:lnTo>
                  <a:pt x="16194" y="2170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4" y="11845"/>
                </a:cubicBezTo>
                <a:cubicBezTo>
                  <a:pt x="15979" y="11739"/>
                  <a:pt x="15871" y="11687"/>
                  <a:pt x="15736" y="11687"/>
                </a:cubicBezTo>
                <a:lnTo>
                  <a:pt x="5858" y="11687"/>
                </a:lnTo>
                <a:cubicBezTo>
                  <a:pt x="5731" y="11687"/>
                  <a:pt x="5623" y="11739"/>
                  <a:pt x="5535" y="11845"/>
                </a:cubicBezTo>
                <a:cubicBezTo>
                  <a:pt x="5444" y="11957"/>
                  <a:pt x="5400" y="12083"/>
                  <a:pt x="5400" y="12233"/>
                </a:cubicBezTo>
                <a:lnTo>
                  <a:pt x="5400" y="19432"/>
                </a:lnTo>
                <a:cubicBezTo>
                  <a:pt x="5400" y="19582"/>
                  <a:pt x="5442" y="19711"/>
                  <a:pt x="5527" y="19820"/>
                </a:cubicBezTo>
                <a:cubicBezTo>
                  <a:pt x="5616" y="19925"/>
                  <a:pt x="5723" y="19981"/>
                  <a:pt x="5858" y="19981"/>
                </a:cubicBezTo>
                <a:lnTo>
                  <a:pt x="15736" y="19981"/>
                </a:lnTo>
                <a:cubicBezTo>
                  <a:pt x="15861" y="19981"/>
                  <a:pt x="15969" y="19928"/>
                  <a:pt x="16059" y="19826"/>
                </a:cubicBezTo>
                <a:cubicBezTo>
                  <a:pt x="16147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0"/>
                </a:moveTo>
                <a:cubicBezTo>
                  <a:pt x="20263" y="2020"/>
                  <a:pt x="20216" y="1891"/>
                  <a:pt x="20128" y="1782"/>
                </a:cubicBezTo>
                <a:cubicBezTo>
                  <a:pt x="20038" y="1677"/>
                  <a:pt x="19930" y="1621"/>
                  <a:pt x="19805" y="1621"/>
                </a:cubicBezTo>
                <a:lnTo>
                  <a:pt x="18001" y="1621"/>
                </a:lnTo>
                <a:cubicBezTo>
                  <a:pt x="17876" y="1621"/>
                  <a:pt x="17768" y="1674"/>
                  <a:pt x="17678" y="1776"/>
                </a:cubicBezTo>
                <a:cubicBezTo>
                  <a:pt x="17589" y="1879"/>
                  <a:pt x="17545" y="2011"/>
                  <a:pt x="17545" y="2170"/>
                </a:cubicBezTo>
                <a:lnTo>
                  <a:pt x="17545" y="4320"/>
                </a:lnTo>
                <a:cubicBezTo>
                  <a:pt x="17545" y="4470"/>
                  <a:pt x="17589" y="4602"/>
                  <a:pt x="17678" y="4708"/>
                </a:cubicBezTo>
                <a:cubicBezTo>
                  <a:pt x="17768" y="4816"/>
                  <a:pt x="17876" y="4866"/>
                  <a:pt x="18001" y="4866"/>
                </a:cubicBezTo>
                <a:lnTo>
                  <a:pt x="19805" y="4866"/>
                </a:lnTo>
                <a:cubicBezTo>
                  <a:pt x="19930" y="4866"/>
                  <a:pt x="20038" y="4819"/>
                  <a:pt x="20128" y="4717"/>
                </a:cubicBezTo>
                <a:cubicBezTo>
                  <a:pt x="20216" y="4614"/>
                  <a:pt x="20263" y="4482"/>
                  <a:pt x="20263" y="4320"/>
                </a:cubicBezTo>
                <a:lnTo>
                  <a:pt x="20263" y="2170"/>
                </a:lnTo>
                <a:close/>
                <a:moveTo>
                  <a:pt x="20263" y="7201"/>
                </a:moveTo>
                <a:cubicBezTo>
                  <a:pt x="20263" y="7055"/>
                  <a:pt x="20216" y="6925"/>
                  <a:pt x="20128" y="6817"/>
                </a:cubicBezTo>
                <a:cubicBezTo>
                  <a:pt x="20038" y="6708"/>
                  <a:pt x="19930" y="6655"/>
                  <a:pt x="19805" y="6655"/>
                </a:cubicBezTo>
                <a:lnTo>
                  <a:pt x="18001" y="6655"/>
                </a:lnTo>
                <a:cubicBezTo>
                  <a:pt x="17876" y="6655"/>
                  <a:pt x="17768" y="6708"/>
                  <a:pt x="17678" y="6817"/>
                </a:cubicBezTo>
                <a:cubicBezTo>
                  <a:pt x="17589" y="6925"/>
                  <a:pt x="17545" y="7055"/>
                  <a:pt x="17545" y="7201"/>
                </a:cubicBezTo>
                <a:lnTo>
                  <a:pt x="17545" y="9369"/>
                </a:lnTo>
                <a:cubicBezTo>
                  <a:pt x="17545" y="9516"/>
                  <a:pt x="17589" y="9645"/>
                  <a:pt x="17678" y="9757"/>
                </a:cubicBezTo>
                <a:cubicBezTo>
                  <a:pt x="17768" y="9863"/>
                  <a:pt x="17876" y="9915"/>
                  <a:pt x="18001" y="9915"/>
                </a:cubicBezTo>
                <a:lnTo>
                  <a:pt x="19805" y="9915"/>
                </a:lnTo>
                <a:cubicBezTo>
                  <a:pt x="19930" y="9915"/>
                  <a:pt x="20038" y="9863"/>
                  <a:pt x="20128" y="9757"/>
                </a:cubicBezTo>
                <a:cubicBezTo>
                  <a:pt x="20216" y="9645"/>
                  <a:pt x="20263" y="9516"/>
                  <a:pt x="20263" y="9369"/>
                </a:cubicBezTo>
                <a:lnTo>
                  <a:pt x="20263" y="7201"/>
                </a:lnTo>
                <a:close/>
                <a:moveTo>
                  <a:pt x="20263" y="12233"/>
                </a:moveTo>
                <a:cubicBezTo>
                  <a:pt x="20263" y="12083"/>
                  <a:pt x="20216" y="11957"/>
                  <a:pt x="20128" y="11845"/>
                </a:cubicBezTo>
                <a:cubicBezTo>
                  <a:pt x="20038" y="11739"/>
                  <a:pt x="19930" y="11687"/>
                  <a:pt x="19805" y="11687"/>
                </a:cubicBezTo>
                <a:lnTo>
                  <a:pt x="18001" y="11687"/>
                </a:lnTo>
                <a:cubicBezTo>
                  <a:pt x="17876" y="11687"/>
                  <a:pt x="17768" y="11739"/>
                  <a:pt x="17678" y="11845"/>
                </a:cubicBezTo>
                <a:cubicBezTo>
                  <a:pt x="17589" y="11957"/>
                  <a:pt x="17545" y="12083"/>
                  <a:pt x="17545" y="12233"/>
                </a:cubicBezTo>
                <a:lnTo>
                  <a:pt x="17545" y="14401"/>
                </a:lnTo>
                <a:cubicBezTo>
                  <a:pt x="17545" y="14547"/>
                  <a:pt x="17589" y="14677"/>
                  <a:pt x="17678" y="14785"/>
                </a:cubicBezTo>
                <a:cubicBezTo>
                  <a:pt x="17768" y="14894"/>
                  <a:pt x="17876" y="14947"/>
                  <a:pt x="18001" y="14947"/>
                </a:cubicBezTo>
                <a:lnTo>
                  <a:pt x="19805" y="14947"/>
                </a:lnTo>
                <a:cubicBezTo>
                  <a:pt x="19930" y="14947"/>
                  <a:pt x="20038" y="14894"/>
                  <a:pt x="20128" y="14785"/>
                </a:cubicBezTo>
                <a:cubicBezTo>
                  <a:pt x="20216" y="14677"/>
                  <a:pt x="20263" y="14547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5"/>
                  <a:pt x="20216" y="17006"/>
                  <a:pt x="20128" y="16897"/>
                </a:cubicBezTo>
                <a:cubicBezTo>
                  <a:pt x="20038" y="16791"/>
                  <a:pt x="19930" y="16736"/>
                  <a:pt x="19805" y="16736"/>
                </a:cubicBezTo>
                <a:lnTo>
                  <a:pt x="18001" y="16736"/>
                </a:lnTo>
                <a:cubicBezTo>
                  <a:pt x="17876" y="16736"/>
                  <a:pt x="17768" y="16788"/>
                  <a:pt x="17678" y="16891"/>
                </a:cubicBezTo>
                <a:cubicBezTo>
                  <a:pt x="17589" y="16994"/>
                  <a:pt x="17545" y="17123"/>
                  <a:pt x="17545" y="17285"/>
                </a:cubicBezTo>
                <a:lnTo>
                  <a:pt x="17545" y="19435"/>
                </a:lnTo>
                <a:cubicBezTo>
                  <a:pt x="17545" y="19585"/>
                  <a:pt x="17589" y="19714"/>
                  <a:pt x="17678" y="19823"/>
                </a:cubicBezTo>
                <a:cubicBezTo>
                  <a:pt x="17768" y="19928"/>
                  <a:pt x="17876" y="19984"/>
                  <a:pt x="18001" y="19984"/>
                </a:cubicBezTo>
                <a:lnTo>
                  <a:pt x="19805" y="19984"/>
                </a:lnTo>
                <a:cubicBezTo>
                  <a:pt x="19930" y="19984"/>
                  <a:pt x="20038" y="19931"/>
                  <a:pt x="20128" y="19828"/>
                </a:cubicBezTo>
                <a:cubicBezTo>
                  <a:pt x="20216" y="19726"/>
                  <a:pt x="20263" y="19596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" name="AutoShape 27"/>
          <p:cNvSpPr>
            <a:spLocks/>
          </p:cNvSpPr>
          <p:nvPr userDrawn="1"/>
        </p:nvSpPr>
        <p:spPr bwMode="auto">
          <a:xfrm>
            <a:off x="6778481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23" y="0"/>
                </a:moveTo>
                <a:cubicBezTo>
                  <a:pt x="20825" y="0"/>
                  <a:pt x="21081" y="103"/>
                  <a:pt x="21289" y="308"/>
                </a:cubicBezTo>
                <a:cubicBezTo>
                  <a:pt x="21493" y="518"/>
                  <a:pt x="21599" y="774"/>
                  <a:pt x="21599" y="1076"/>
                </a:cubicBezTo>
                <a:cubicBezTo>
                  <a:pt x="21599" y="1379"/>
                  <a:pt x="21493" y="1629"/>
                  <a:pt x="21280" y="1834"/>
                </a:cubicBezTo>
                <a:lnTo>
                  <a:pt x="13494" y="9622"/>
                </a:lnTo>
                <a:lnTo>
                  <a:pt x="13494" y="20523"/>
                </a:lnTo>
                <a:cubicBezTo>
                  <a:pt x="13494" y="20825"/>
                  <a:pt x="13388" y="21081"/>
                  <a:pt x="13184" y="21289"/>
                </a:cubicBezTo>
                <a:cubicBezTo>
                  <a:pt x="12976" y="21496"/>
                  <a:pt x="12723" y="21599"/>
                  <a:pt x="12418" y="21599"/>
                </a:cubicBezTo>
                <a:cubicBezTo>
                  <a:pt x="12115" y="21599"/>
                  <a:pt x="11862" y="21493"/>
                  <a:pt x="11660" y="21283"/>
                </a:cubicBezTo>
                <a:lnTo>
                  <a:pt x="8407" y="18044"/>
                </a:lnTo>
                <a:cubicBezTo>
                  <a:pt x="8197" y="17831"/>
                  <a:pt x="8096" y="17574"/>
                  <a:pt x="8105" y="17272"/>
                </a:cubicBezTo>
                <a:lnTo>
                  <a:pt x="8105" y="9622"/>
                </a:lnTo>
                <a:lnTo>
                  <a:pt x="316" y="1834"/>
                </a:lnTo>
                <a:cubicBezTo>
                  <a:pt x="106" y="1620"/>
                  <a:pt x="0" y="1370"/>
                  <a:pt x="0" y="1076"/>
                </a:cubicBezTo>
                <a:cubicBezTo>
                  <a:pt x="0" y="774"/>
                  <a:pt x="103" y="518"/>
                  <a:pt x="308" y="308"/>
                </a:cubicBezTo>
                <a:cubicBezTo>
                  <a:pt x="515" y="103"/>
                  <a:pt x="771" y="0"/>
                  <a:pt x="1073" y="0"/>
                </a:cubicBezTo>
                <a:lnTo>
                  <a:pt x="2052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" name="AutoShape 28"/>
          <p:cNvSpPr>
            <a:spLocks/>
          </p:cNvSpPr>
          <p:nvPr userDrawn="1"/>
        </p:nvSpPr>
        <p:spPr bwMode="auto">
          <a:xfrm>
            <a:off x="341739" y="2485353"/>
            <a:ext cx="199216" cy="198472"/>
          </a:xfrm>
          <a:custGeom>
            <a:avLst/>
            <a:gdLst>
              <a:gd name="T0" fmla="*/ 10800 w 21600"/>
              <a:gd name="T1" fmla="+- 0 10821 42"/>
              <a:gd name="T2" fmla="*/ 10821 h 21558"/>
              <a:gd name="T3" fmla="*/ 10800 w 21600"/>
              <a:gd name="T4" fmla="+- 0 10821 42"/>
              <a:gd name="T5" fmla="*/ 10821 h 21558"/>
              <a:gd name="T6" fmla="*/ 10800 w 21600"/>
              <a:gd name="T7" fmla="+- 0 10821 42"/>
              <a:gd name="T8" fmla="*/ 10821 h 21558"/>
              <a:gd name="T9" fmla="*/ 10800 w 21600"/>
              <a:gd name="T10" fmla="+- 0 10821 42"/>
              <a:gd name="T11" fmla="*/ 10821 h 2155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9" name="AutoShape 30"/>
          <p:cNvSpPr>
            <a:spLocks/>
          </p:cNvSpPr>
          <p:nvPr userDrawn="1"/>
        </p:nvSpPr>
        <p:spPr bwMode="auto">
          <a:xfrm>
            <a:off x="1293198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19"/>
                </a:moveTo>
                <a:cubicBezTo>
                  <a:pt x="20630" y="3219"/>
                  <a:pt x="20943" y="3384"/>
                  <a:pt x="21205" y="3713"/>
                </a:cubicBezTo>
                <a:cubicBezTo>
                  <a:pt x="21467" y="4039"/>
                  <a:pt x="21599" y="4424"/>
                  <a:pt x="21599" y="4867"/>
                </a:cubicBezTo>
                <a:lnTo>
                  <a:pt x="21599" y="19981"/>
                </a:lnTo>
                <a:cubicBezTo>
                  <a:pt x="21599" y="20422"/>
                  <a:pt x="21467" y="20800"/>
                  <a:pt x="21205" y="21124"/>
                </a:cubicBezTo>
                <a:cubicBezTo>
                  <a:pt x="20943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9" y="21124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5"/>
                </a:lnTo>
                <a:cubicBezTo>
                  <a:pt x="0" y="1177"/>
                  <a:pt x="132" y="796"/>
                  <a:pt x="399" y="475"/>
                </a:cubicBezTo>
                <a:cubicBezTo>
                  <a:pt x="663" y="158"/>
                  <a:pt x="981" y="0"/>
                  <a:pt x="1346" y="0"/>
                </a:cubicBezTo>
                <a:lnTo>
                  <a:pt x="9457" y="0"/>
                </a:lnTo>
                <a:cubicBezTo>
                  <a:pt x="9824" y="0"/>
                  <a:pt x="10140" y="158"/>
                  <a:pt x="10407" y="475"/>
                </a:cubicBezTo>
                <a:cubicBezTo>
                  <a:pt x="10673" y="796"/>
                  <a:pt x="10806" y="1177"/>
                  <a:pt x="10806" y="1615"/>
                </a:cubicBezTo>
                <a:cubicBezTo>
                  <a:pt x="10806" y="2056"/>
                  <a:pt x="10935" y="2435"/>
                  <a:pt x="11197" y="2749"/>
                </a:cubicBezTo>
                <a:cubicBezTo>
                  <a:pt x="11459" y="3060"/>
                  <a:pt x="11773" y="3219"/>
                  <a:pt x="12142" y="3219"/>
                </a:cubicBezTo>
                <a:lnTo>
                  <a:pt x="20263" y="32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0" name="AutoShape 31"/>
          <p:cNvSpPr>
            <a:spLocks/>
          </p:cNvSpPr>
          <p:nvPr userDrawn="1"/>
        </p:nvSpPr>
        <p:spPr bwMode="auto">
          <a:xfrm>
            <a:off x="1782474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1" name="AutoShape 32"/>
          <p:cNvSpPr>
            <a:spLocks/>
          </p:cNvSpPr>
          <p:nvPr userDrawn="1"/>
        </p:nvSpPr>
        <p:spPr bwMode="auto">
          <a:xfrm>
            <a:off x="7219969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" name="AutoShape 33"/>
          <p:cNvSpPr>
            <a:spLocks/>
          </p:cNvSpPr>
          <p:nvPr userDrawn="1"/>
        </p:nvSpPr>
        <p:spPr bwMode="auto">
          <a:xfrm>
            <a:off x="7698886" y="2492528"/>
            <a:ext cx="198420" cy="199268"/>
          </a:xfrm>
          <a:custGeom>
            <a:avLst/>
            <a:gdLst>
              <a:gd name="T0" fmla="+- 0 10800 88"/>
              <a:gd name="T1" fmla="*/ T0 w 21424"/>
              <a:gd name="T2" fmla="*/ 10800 h 21600"/>
              <a:gd name="T3" fmla="+- 0 10800 88"/>
              <a:gd name="T4" fmla="*/ T3 w 21424"/>
              <a:gd name="T5" fmla="*/ 10800 h 21600"/>
              <a:gd name="T6" fmla="+- 0 10800 88"/>
              <a:gd name="T7" fmla="*/ T6 w 21424"/>
              <a:gd name="T8" fmla="*/ 10800 h 21600"/>
              <a:gd name="T9" fmla="+- 0 10800 88"/>
              <a:gd name="T10" fmla="*/ T9 w 2142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24" h="21600">
                <a:moveTo>
                  <a:pt x="12593" y="10421"/>
                </a:moveTo>
                <a:lnTo>
                  <a:pt x="12593" y="19432"/>
                </a:lnTo>
                <a:lnTo>
                  <a:pt x="16047" y="19432"/>
                </a:lnTo>
                <a:cubicBezTo>
                  <a:pt x="16352" y="19432"/>
                  <a:pt x="16611" y="19538"/>
                  <a:pt x="16821" y="19749"/>
                </a:cubicBezTo>
                <a:cubicBezTo>
                  <a:pt x="17027" y="19961"/>
                  <a:pt x="17135" y="20210"/>
                  <a:pt x="17135" y="20504"/>
                </a:cubicBezTo>
                <a:cubicBezTo>
                  <a:pt x="17135" y="20809"/>
                  <a:pt x="17027" y="21071"/>
                  <a:pt x="16821" y="21282"/>
                </a:cubicBezTo>
                <a:cubicBezTo>
                  <a:pt x="16611" y="21494"/>
                  <a:pt x="16352" y="21599"/>
                  <a:pt x="16047" y="21599"/>
                </a:cubicBezTo>
                <a:lnTo>
                  <a:pt x="5350" y="21599"/>
                </a:lnTo>
                <a:cubicBezTo>
                  <a:pt x="5062" y="21599"/>
                  <a:pt x="4812" y="21494"/>
                  <a:pt x="4602" y="21282"/>
                </a:cubicBezTo>
                <a:cubicBezTo>
                  <a:pt x="4396" y="21071"/>
                  <a:pt x="4288" y="20809"/>
                  <a:pt x="4288" y="20504"/>
                </a:cubicBezTo>
                <a:cubicBezTo>
                  <a:pt x="4288" y="20210"/>
                  <a:pt x="4396" y="19961"/>
                  <a:pt x="4602" y="19749"/>
                </a:cubicBezTo>
                <a:cubicBezTo>
                  <a:pt x="4812" y="19538"/>
                  <a:pt x="5062" y="19432"/>
                  <a:pt x="5350" y="19432"/>
                </a:cubicBezTo>
                <a:lnTo>
                  <a:pt x="8833" y="19432"/>
                </a:lnTo>
                <a:lnTo>
                  <a:pt x="8833" y="10421"/>
                </a:lnTo>
                <a:lnTo>
                  <a:pt x="333" y="1841"/>
                </a:lnTo>
                <a:cubicBezTo>
                  <a:pt x="-10" y="1497"/>
                  <a:pt x="-88" y="1101"/>
                  <a:pt x="98" y="660"/>
                </a:cubicBezTo>
                <a:cubicBezTo>
                  <a:pt x="284" y="220"/>
                  <a:pt x="607" y="0"/>
                  <a:pt x="1073" y="0"/>
                </a:cubicBezTo>
                <a:lnTo>
                  <a:pt x="20324" y="0"/>
                </a:lnTo>
                <a:cubicBezTo>
                  <a:pt x="20799" y="0"/>
                  <a:pt x="21133" y="220"/>
                  <a:pt x="21325" y="660"/>
                </a:cubicBezTo>
                <a:cubicBezTo>
                  <a:pt x="21512" y="1101"/>
                  <a:pt x="21433" y="1497"/>
                  <a:pt x="21090" y="1841"/>
                </a:cubicBezTo>
                <a:lnTo>
                  <a:pt x="12593" y="104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" name="AutoShape 34"/>
          <p:cNvSpPr>
            <a:spLocks/>
          </p:cNvSpPr>
          <p:nvPr userDrawn="1"/>
        </p:nvSpPr>
        <p:spPr bwMode="auto">
          <a:xfrm>
            <a:off x="8187366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" name="AutoShape 35"/>
          <p:cNvSpPr>
            <a:spLocks/>
          </p:cNvSpPr>
          <p:nvPr userDrawn="1"/>
        </p:nvSpPr>
        <p:spPr bwMode="auto">
          <a:xfrm>
            <a:off x="8185771" y="285519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951" y="0"/>
                  <a:pt x="21159" y="105"/>
                  <a:pt x="21335" y="317"/>
                </a:cubicBezTo>
                <a:cubicBezTo>
                  <a:pt x="21511" y="528"/>
                  <a:pt x="21599" y="778"/>
                  <a:pt x="21599" y="1069"/>
                </a:cubicBezTo>
                <a:lnTo>
                  <a:pt x="21599" y="20501"/>
                </a:lnTo>
                <a:cubicBezTo>
                  <a:pt x="21599" y="20812"/>
                  <a:pt x="21511" y="21074"/>
                  <a:pt x="21335" y="21282"/>
                </a:cubicBezTo>
                <a:cubicBezTo>
                  <a:pt x="21159" y="21494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4"/>
                  <a:pt x="0" y="20812"/>
                  <a:pt x="0" y="20501"/>
                </a:cubicBezTo>
                <a:lnTo>
                  <a:pt x="0" y="1069"/>
                </a:lnTo>
                <a:cubicBezTo>
                  <a:pt x="0" y="778"/>
                  <a:pt x="85" y="528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08" y="0"/>
                </a:lnTo>
                <a:close/>
                <a:moveTo>
                  <a:pt x="19805" y="6483"/>
                </a:moveTo>
                <a:cubicBezTo>
                  <a:pt x="19313" y="6483"/>
                  <a:pt x="18845" y="6368"/>
                  <a:pt x="18400" y="6139"/>
                </a:cubicBezTo>
                <a:cubicBezTo>
                  <a:pt x="17954" y="5910"/>
                  <a:pt x="17572" y="5601"/>
                  <a:pt x="17257" y="5217"/>
                </a:cubicBezTo>
                <a:cubicBezTo>
                  <a:pt x="16941" y="4832"/>
                  <a:pt x="16686" y="4376"/>
                  <a:pt x="16490" y="3845"/>
                </a:cubicBezTo>
                <a:cubicBezTo>
                  <a:pt x="16297" y="3316"/>
                  <a:pt x="16196" y="2755"/>
                  <a:pt x="16196" y="2164"/>
                </a:cubicBezTo>
                <a:lnTo>
                  <a:pt x="5405" y="2164"/>
                </a:lnTo>
                <a:cubicBezTo>
                  <a:pt x="5405" y="2755"/>
                  <a:pt x="5310" y="3316"/>
                  <a:pt x="5116" y="3845"/>
                </a:cubicBezTo>
                <a:cubicBezTo>
                  <a:pt x="4925" y="4376"/>
                  <a:pt x="4668" y="4832"/>
                  <a:pt x="4350" y="5217"/>
                </a:cubicBezTo>
                <a:cubicBezTo>
                  <a:pt x="4029" y="5601"/>
                  <a:pt x="3650" y="5910"/>
                  <a:pt x="3207" y="6139"/>
                </a:cubicBezTo>
                <a:cubicBezTo>
                  <a:pt x="2766" y="6368"/>
                  <a:pt x="2298" y="6483"/>
                  <a:pt x="1811" y="6483"/>
                </a:cubicBezTo>
                <a:lnTo>
                  <a:pt x="1811" y="15116"/>
                </a:lnTo>
                <a:cubicBezTo>
                  <a:pt x="2298" y="15116"/>
                  <a:pt x="2768" y="15231"/>
                  <a:pt x="3207" y="15463"/>
                </a:cubicBezTo>
                <a:cubicBezTo>
                  <a:pt x="3650" y="15692"/>
                  <a:pt x="4029" y="15998"/>
                  <a:pt x="4350" y="16382"/>
                </a:cubicBezTo>
                <a:cubicBezTo>
                  <a:pt x="4671" y="16767"/>
                  <a:pt x="4925" y="17223"/>
                  <a:pt x="5116" y="17754"/>
                </a:cubicBezTo>
                <a:cubicBezTo>
                  <a:pt x="5310" y="18283"/>
                  <a:pt x="5405" y="18844"/>
                  <a:pt x="5405" y="19434"/>
                </a:cubicBezTo>
                <a:lnTo>
                  <a:pt x="16196" y="19434"/>
                </a:lnTo>
                <a:cubicBezTo>
                  <a:pt x="16196" y="18844"/>
                  <a:pt x="16297" y="18283"/>
                  <a:pt x="16490" y="17754"/>
                </a:cubicBezTo>
                <a:cubicBezTo>
                  <a:pt x="16686" y="17223"/>
                  <a:pt x="16943" y="16767"/>
                  <a:pt x="17257" y="16382"/>
                </a:cubicBezTo>
                <a:cubicBezTo>
                  <a:pt x="17570" y="15998"/>
                  <a:pt x="17952" y="15692"/>
                  <a:pt x="18395" y="15463"/>
                </a:cubicBezTo>
                <a:cubicBezTo>
                  <a:pt x="18836" y="15231"/>
                  <a:pt x="19306" y="15116"/>
                  <a:pt x="19805" y="15116"/>
                </a:cubicBezTo>
                <a:lnTo>
                  <a:pt x="19805" y="6483"/>
                </a:lnTo>
                <a:close/>
                <a:moveTo>
                  <a:pt x="10803" y="3768"/>
                </a:moveTo>
                <a:cubicBezTo>
                  <a:pt x="11430" y="3768"/>
                  <a:pt x="12013" y="3951"/>
                  <a:pt x="12556" y="4318"/>
                </a:cubicBezTo>
                <a:cubicBezTo>
                  <a:pt x="13100" y="4682"/>
                  <a:pt x="13574" y="5181"/>
                  <a:pt x="13981" y="5813"/>
                </a:cubicBezTo>
                <a:cubicBezTo>
                  <a:pt x="14387" y="6447"/>
                  <a:pt x="14710" y="7194"/>
                  <a:pt x="14953" y="8051"/>
                </a:cubicBezTo>
                <a:cubicBezTo>
                  <a:pt x="15195" y="8909"/>
                  <a:pt x="15315" y="9826"/>
                  <a:pt x="15315" y="10801"/>
                </a:cubicBezTo>
                <a:cubicBezTo>
                  <a:pt x="15315" y="11776"/>
                  <a:pt x="15193" y="12690"/>
                  <a:pt x="14953" y="13548"/>
                </a:cubicBezTo>
                <a:cubicBezTo>
                  <a:pt x="14708" y="14405"/>
                  <a:pt x="14387" y="15152"/>
                  <a:pt x="13981" y="15786"/>
                </a:cubicBezTo>
                <a:cubicBezTo>
                  <a:pt x="13574" y="16418"/>
                  <a:pt x="13100" y="16917"/>
                  <a:pt x="12551" y="17284"/>
                </a:cubicBezTo>
                <a:cubicBezTo>
                  <a:pt x="12005" y="17648"/>
                  <a:pt x="11423" y="17831"/>
                  <a:pt x="10803" y="17831"/>
                </a:cubicBezTo>
                <a:cubicBezTo>
                  <a:pt x="10179" y="17831"/>
                  <a:pt x="9594" y="17648"/>
                  <a:pt x="9045" y="17284"/>
                </a:cubicBezTo>
                <a:cubicBezTo>
                  <a:pt x="8497" y="16917"/>
                  <a:pt x="8022" y="16418"/>
                  <a:pt x="7616" y="15786"/>
                </a:cubicBezTo>
                <a:cubicBezTo>
                  <a:pt x="7209" y="15152"/>
                  <a:pt x="6891" y="14405"/>
                  <a:pt x="6661" y="13548"/>
                </a:cubicBezTo>
                <a:cubicBezTo>
                  <a:pt x="6428" y="12690"/>
                  <a:pt x="6313" y="11776"/>
                  <a:pt x="6313" y="10801"/>
                </a:cubicBezTo>
                <a:cubicBezTo>
                  <a:pt x="6313" y="9826"/>
                  <a:pt x="6428" y="8909"/>
                  <a:pt x="6661" y="8051"/>
                </a:cubicBezTo>
                <a:cubicBezTo>
                  <a:pt x="6891" y="7194"/>
                  <a:pt x="7209" y="6447"/>
                  <a:pt x="7616" y="5813"/>
                </a:cubicBezTo>
                <a:cubicBezTo>
                  <a:pt x="8022" y="5181"/>
                  <a:pt x="8497" y="4682"/>
                  <a:pt x="9045" y="4318"/>
                </a:cubicBezTo>
                <a:cubicBezTo>
                  <a:pt x="9594" y="3951"/>
                  <a:pt x="10179" y="3768"/>
                  <a:pt x="10803" y="3768"/>
                </a:cubicBezTo>
                <a:moveTo>
                  <a:pt x="13489" y="13078"/>
                </a:moveTo>
                <a:lnTo>
                  <a:pt x="11836" y="13078"/>
                </a:lnTo>
                <a:lnTo>
                  <a:pt x="11836" y="5640"/>
                </a:lnTo>
                <a:lnTo>
                  <a:pt x="10196" y="5640"/>
                </a:lnTo>
                <a:lnTo>
                  <a:pt x="8108" y="7972"/>
                </a:lnTo>
                <a:lnTo>
                  <a:pt x="9209" y="9365"/>
                </a:lnTo>
                <a:lnTo>
                  <a:pt x="9667" y="8871"/>
                </a:lnTo>
                <a:cubicBezTo>
                  <a:pt x="9728" y="8815"/>
                  <a:pt x="9775" y="8753"/>
                  <a:pt x="9802" y="8683"/>
                </a:cubicBezTo>
                <a:cubicBezTo>
                  <a:pt x="9831" y="8612"/>
                  <a:pt x="9858" y="8560"/>
                  <a:pt x="9890" y="8521"/>
                </a:cubicBezTo>
                <a:cubicBezTo>
                  <a:pt x="9922" y="8501"/>
                  <a:pt x="9951" y="8460"/>
                  <a:pt x="9983" y="8380"/>
                </a:cubicBezTo>
                <a:lnTo>
                  <a:pt x="10008" y="8380"/>
                </a:lnTo>
                <a:lnTo>
                  <a:pt x="10008" y="8607"/>
                </a:lnTo>
                <a:cubicBezTo>
                  <a:pt x="10008" y="8680"/>
                  <a:pt x="10003" y="8756"/>
                  <a:pt x="9995" y="8839"/>
                </a:cubicBezTo>
                <a:cubicBezTo>
                  <a:pt x="9988" y="8918"/>
                  <a:pt x="9983" y="9003"/>
                  <a:pt x="9983" y="9100"/>
                </a:cubicBezTo>
                <a:lnTo>
                  <a:pt x="9983" y="13078"/>
                </a:lnTo>
                <a:lnTo>
                  <a:pt x="8355" y="13078"/>
                </a:lnTo>
                <a:lnTo>
                  <a:pt x="8355" y="14890"/>
                </a:lnTo>
                <a:lnTo>
                  <a:pt x="13489" y="14890"/>
                </a:lnTo>
                <a:lnTo>
                  <a:pt x="13489" y="130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" name="AutoShape 36"/>
          <p:cNvSpPr>
            <a:spLocks/>
          </p:cNvSpPr>
          <p:nvPr userDrawn="1"/>
        </p:nvSpPr>
        <p:spPr bwMode="auto">
          <a:xfrm>
            <a:off x="8646362" y="285519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0218"/>
                </a:moveTo>
                <a:cubicBezTo>
                  <a:pt x="21518" y="10382"/>
                  <a:pt x="21599" y="10574"/>
                  <a:pt x="21599" y="10800"/>
                </a:cubicBezTo>
                <a:cubicBezTo>
                  <a:pt x="21599" y="11023"/>
                  <a:pt x="21518" y="11217"/>
                  <a:pt x="21357" y="11381"/>
                </a:cubicBezTo>
                <a:lnTo>
                  <a:pt x="17895" y="14840"/>
                </a:lnTo>
                <a:cubicBezTo>
                  <a:pt x="17649" y="15086"/>
                  <a:pt x="17448" y="15173"/>
                  <a:pt x="17285" y="15103"/>
                </a:cubicBezTo>
                <a:cubicBezTo>
                  <a:pt x="17121" y="15038"/>
                  <a:pt x="17042" y="14829"/>
                  <a:pt x="17042" y="14476"/>
                </a:cubicBezTo>
                <a:lnTo>
                  <a:pt x="17042" y="12096"/>
                </a:lnTo>
                <a:lnTo>
                  <a:pt x="12159" y="12096"/>
                </a:lnTo>
                <a:lnTo>
                  <a:pt x="12159" y="17031"/>
                </a:lnTo>
                <a:lnTo>
                  <a:pt x="14483" y="17031"/>
                </a:lnTo>
                <a:cubicBezTo>
                  <a:pt x="14836" y="17031"/>
                  <a:pt x="15048" y="17113"/>
                  <a:pt x="15121" y="17280"/>
                </a:cubicBezTo>
                <a:cubicBezTo>
                  <a:pt x="15192" y="17449"/>
                  <a:pt x="15102" y="17647"/>
                  <a:pt x="14850" y="17884"/>
                </a:cubicBezTo>
                <a:lnTo>
                  <a:pt x="11388" y="21340"/>
                </a:lnTo>
                <a:cubicBezTo>
                  <a:pt x="11225" y="21504"/>
                  <a:pt x="11032" y="21588"/>
                  <a:pt x="10807" y="21599"/>
                </a:cubicBezTo>
                <a:cubicBezTo>
                  <a:pt x="10581" y="21599"/>
                  <a:pt x="10389" y="21512"/>
                  <a:pt x="10225" y="21340"/>
                </a:cubicBezTo>
                <a:lnTo>
                  <a:pt x="6763" y="17884"/>
                </a:lnTo>
                <a:cubicBezTo>
                  <a:pt x="6520" y="17638"/>
                  <a:pt x="6430" y="17438"/>
                  <a:pt x="6492" y="17274"/>
                </a:cubicBezTo>
                <a:cubicBezTo>
                  <a:pt x="6554" y="17110"/>
                  <a:pt x="6763" y="17031"/>
                  <a:pt x="7116" y="17031"/>
                </a:cubicBezTo>
                <a:lnTo>
                  <a:pt x="9440" y="17031"/>
                </a:lnTo>
                <a:lnTo>
                  <a:pt x="9440" y="12096"/>
                </a:lnTo>
                <a:lnTo>
                  <a:pt x="4571" y="12096"/>
                </a:lnTo>
                <a:lnTo>
                  <a:pt x="4571" y="14476"/>
                </a:lnTo>
                <a:cubicBezTo>
                  <a:pt x="4571" y="14829"/>
                  <a:pt x="4489" y="15038"/>
                  <a:pt x="4320" y="15103"/>
                </a:cubicBezTo>
                <a:cubicBezTo>
                  <a:pt x="4153" y="15173"/>
                  <a:pt x="3950" y="15086"/>
                  <a:pt x="3704" y="14840"/>
                </a:cubicBezTo>
                <a:lnTo>
                  <a:pt x="242" y="11381"/>
                </a:lnTo>
                <a:cubicBezTo>
                  <a:pt x="81" y="11217"/>
                  <a:pt x="0" y="11023"/>
                  <a:pt x="0" y="10800"/>
                </a:cubicBezTo>
                <a:cubicBezTo>
                  <a:pt x="0" y="10574"/>
                  <a:pt x="81" y="10382"/>
                  <a:pt x="242" y="10218"/>
                </a:cubicBezTo>
                <a:lnTo>
                  <a:pt x="3704" y="6756"/>
                </a:lnTo>
                <a:cubicBezTo>
                  <a:pt x="3950" y="6513"/>
                  <a:pt x="4153" y="6426"/>
                  <a:pt x="4320" y="6494"/>
                </a:cubicBezTo>
                <a:cubicBezTo>
                  <a:pt x="4489" y="6561"/>
                  <a:pt x="4571" y="6770"/>
                  <a:pt x="4571" y="7120"/>
                </a:cubicBezTo>
                <a:lnTo>
                  <a:pt x="4571" y="9422"/>
                </a:lnTo>
                <a:lnTo>
                  <a:pt x="9440" y="9422"/>
                </a:lnTo>
                <a:lnTo>
                  <a:pt x="9440" y="4568"/>
                </a:lnTo>
                <a:lnTo>
                  <a:pt x="7116" y="4568"/>
                </a:lnTo>
                <a:cubicBezTo>
                  <a:pt x="6783" y="4568"/>
                  <a:pt x="6582" y="4486"/>
                  <a:pt x="6506" y="4317"/>
                </a:cubicBezTo>
                <a:cubicBezTo>
                  <a:pt x="6435" y="4153"/>
                  <a:pt x="6520" y="3950"/>
                  <a:pt x="6763" y="3715"/>
                </a:cubicBezTo>
                <a:lnTo>
                  <a:pt x="10225" y="256"/>
                </a:lnTo>
                <a:cubicBezTo>
                  <a:pt x="10389" y="93"/>
                  <a:pt x="10581" y="8"/>
                  <a:pt x="10807" y="0"/>
                </a:cubicBezTo>
                <a:cubicBezTo>
                  <a:pt x="11032" y="0"/>
                  <a:pt x="11225" y="84"/>
                  <a:pt x="11388" y="256"/>
                </a:cubicBezTo>
                <a:lnTo>
                  <a:pt x="14850" y="3715"/>
                </a:lnTo>
                <a:cubicBezTo>
                  <a:pt x="15093" y="3958"/>
                  <a:pt x="15181" y="4161"/>
                  <a:pt x="15113" y="4325"/>
                </a:cubicBezTo>
                <a:cubicBezTo>
                  <a:pt x="15048" y="4486"/>
                  <a:pt x="14836" y="4568"/>
                  <a:pt x="14483" y="4568"/>
                </a:cubicBezTo>
                <a:lnTo>
                  <a:pt x="12159" y="4568"/>
                </a:lnTo>
                <a:lnTo>
                  <a:pt x="12159" y="9422"/>
                </a:lnTo>
                <a:lnTo>
                  <a:pt x="17042" y="9422"/>
                </a:lnTo>
                <a:lnTo>
                  <a:pt x="17042" y="7120"/>
                </a:lnTo>
                <a:cubicBezTo>
                  <a:pt x="17042" y="6770"/>
                  <a:pt x="17121" y="6561"/>
                  <a:pt x="17285" y="6494"/>
                </a:cubicBezTo>
                <a:cubicBezTo>
                  <a:pt x="17448" y="6426"/>
                  <a:pt x="17649" y="6513"/>
                  <a:pt x="17895" y="6756"/>
                </a:cubicBezTo>
                <a:lnTo>
                  <a:pt x="21357" y="102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6" name="AutoShape 37"/>
          <p:cNvSpPr>
            <a:spLocks/>
          </p:cNvSpPr>
          <p:nvPr userDrawn="1"/>
        </p:nvSpPr>
        <p:spPr bwMode="auto">
          <a:xfrm>
            <a:off x="6787681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" name="AutoShape 38"/>
          <p:cNvSpPr>
            <a:spLocks/>
          </p:cNvSpPr>
          <p:nvPr userDrawn="1"/>
        </p:nvSpPr>
        <p:spPr bwMode="auto">
          <a:xfrm>
            <a:off x="4612148" y="2859181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" name="AutoShape 39"/>
          <p:cNvSpPr>
            <a:spLocks/>
          </p:cNvSpPr>
          <p:nvPr userDrawn="1"/>
        </p:nvSpPr>
        <p:spPr bwMode="auto">
          <a:xfrm>
            <a:off x="5066360" y="2854398"/>
            <a:ext cx="198420" cy="198472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" name="AutoShape 40"/>
          <p:cNvSpPr>
            <a:spLocks/>
          </p:cNvSpPr>
          <p:nvPr userDrawn="1"/>
        </p:nvSpPr>
        <p:spPr bwMode="auto">
          <a:xfrm>
            <a:off x="5554045" y="2854398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8"/>
                  <a:pt x="13756" y="17762"/>
                </a:cubicBezTo>
                <a:cubicBezTo>
                  <a:pt x="14666" y="17364"/>
                  <a:pt x="15463" y="16825"/>
                  <a:pt x="16147" y="16139"/>
                </a:cubicBezTo>
                <a:cubicBezTo>
                  <a:pt x="16836" y="15453"/>
                  <a:pt x="17378" y="14656"/>
                  <a:pt x="17774" y="13747"/>
                </a:cubicBezTo>
                <a:cubicBezTo>
                  <a:pt x="18169" y="12838"/>
                  <a:pt x="18367" y="11853"/>
                  <a:pt x="18367" y="10799"/>
                </a:cubicBezTo>
                <a:cubicBezTo>
                  <a:pt x="18367" y="9746"/>
                  <a:pt x="18169" y="8764"/>
                  <a:pt x="17774" y="7852"/>
                </a:cubicBezTo>
                <a:cubicBezTo>
                  <a:pt x="17376" y="6942"/>
                  <a:pt x="16836" y="6146"/>
                  <a:pt x="16147" y="5460"/>
                </a:cubicBezTo>
                <a:cubicBezTo>
                  <a:pt x="15466" y="4774"/>
                  <a:pt x="14666" y="4235"/>
                  <a:pt x="13748" y="3839"/>
                </a:cubicBezTo>
                <a:cubicBezTo>
                  <a:pt x="12832" y="3444"/>
                  <a:pt x="11852" y="3244"/>
                  <a:pt x="10807" y="3244"/>
                </a:cubicBezTo>
                <a:cubicBezTo>
                  <a:pt x="9753" y="3244"/>
                  <a:pt x="8764" y="3444"/>
                  <a:pt x="7851" y="3839"/>
                </a:cubicBezTo>
                <a:cubicBezTo>
                  <a:pt x="6936" y="4235"/>
                  <a:pt x="6139" y="4774"/>
                  <a:pt x="5455" y="5460"/>
                </a:cubicBezTo>
                <a:cubicBezTo>
                  <a:pt x="4772" y="6146"/>
                  <a:pt x="4235" y="6942"/>
                  <a:pt x="3839" y="7852"/>
                </a:cubicBezTo>
                <a:cubicBezTo>
                  <a:pt x="3444" y="8764"/>
                  <a:pt x="3246" y="9746"/>
                  <a:pt x="3246" y="10799"/>
                </a:cubicBez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4" y="15453"/>
                  <a:pt x="5455" y="16139"/>
                </a:cubicBezTo>
                <a:cubicBezTo>
                  <a:pt x="6136" y="16825"/>
                  <a:pt x="6933" y="17364"/>
                  <a:pt x="7851" y="17762"/>
                </a:cubicBezTo>
                <a:cubicBezTo>
                  <a:pt x="8764" y="18160"/>
                  <a:pt x="9753" y="18355"/>
                  <a:pt x="10807" y="18355"/>
                </a:cubicBezTo>
                <a:moveTo>
                  <a:pt x="14674" y="7397"/>
                </a:moveTo>
                <a:cubicBezTo>
                  <a:pt x="14765" y="7307"/>
                  <a:pt x="14889" y="7262"/>
                  <a:pt x="15047" y="7262"/>
                </a:cubicBezTo>
                <a:cubicBezTo>
                  <a:pt x="15206" y="7262"/>
                  <a:pt x="15333" y="7307"/>
                  <a:pt x="15432" y="7397"/>
                </a:cubicBezTo>
                <a:lnTo>
                  <a:pt x="16972" y="8950"/>
                </a:lnTo>
                <a:cubicBezTo>
                  <a:pt x="17065" y="9040"/>
                  <a:pt x="17113" y="9165"/>
                  <a:pt x="17118" y="9323"/>
                </a:cubicBezTo>
                <a:cubicBezTo>
                  <a:pt x="17121" y="9478"/>
                  <a:pt x="17073" y="9605"/>
                  <a:pt x="16972" y="9693"/>
                </a:cubicBezTo>
                <a:lnTo>
                  <a:pt x="11442" y="15235"/>
                </a:lnTo>
                <a:cubicBezTo>
                  <a:pt x="11335" y="15343"/>
                  <a:pt x="11188" y="15436"/>
                  <a:pt x="11004" y="15506"/>
                </a:cubicBezTo>
                <a:cubicBezTo>
                  <a:pt x="10821" y="15577"/>
                  <a:pt x="10651" y="15614"/>
                  <a:pt x="10496" y="15614"/>
                </a:cubicBezTo>
                <a:lnTo>
                  <a:pt x="8953" y="15614"/>
                </a:lnTo>
                <a:cubicBezTo>
                  <a:pt x="8809" y="15614"/>
                  <a:pt x="8645" y="15577"/>
                  <a:pt x="8453" y="15506"/>
                </a:cubicBezTo>
                <a:cubicBezTo>
                  <a:pt x="8261" y="15436"/>
                  <a:pt x="8114" y="15343"/>
                  <a:pt x="8007" y="15235"/>
                </a:cubicBezTo>
                <a:lnTo>
                  <a:pt x="4627" y="11855"/>
                </a:lnTo>
                <a:cubicBezTo>
                  <a:pt x="4537" y="11768"/>
                  <a:pt x="4492" y="11644"/>
                  <a:pt x="4492" y="11486"/>
                </a:cubicBezTo>
                <a:cubicBezTo>
                  <a:pt x="4492" y="11327"/>
                  <a:pt x="4537" y="11206"/>
                  <a:pt x="4627" y="11113"/>
                </a:cubicBezTo>
                <a:lnTo>
                  <a:pt x="6181" y="9560"/>
                </a:lnTo>
                <a:cubicBezTo>
                  <a:pt x="6272" y="9467"/>
                  <a:pt x="6396" y="9424"/>
                  <a:pt x="6554" y="9424"/>
                </a:cubicBezTo>
                <a:cubicBezTo>
                  <a:pt x="6713" y="9424"/>
                  <a:pt x="6837" y="9467"/>
                  <a:pt x="6927" y="9560"/>
                </a:cubicBezTo>
                <a:lnTo>
                  <a:pt x="9337" y="11994"/>
                </a:lnTo>
                <a:cubicBezTo>
                  <a:pt x="9597" y="12217"/>
                  <a:pt x="9860" y="12217"/>
                  <a:pt x="10120" y="11994"/>
                </a:cubicBezTo>
                <a:lnTo>
                  <a:pt x="14674" y="73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" name="AutoShape 41"/>
          <p:cNvSpPr>
            <a:spLocks/>
          </p:cNvSpPr>
          <p:nvPr userDrawn="1"/>
        </p:nvSpPr>
        <p:spPr bwMode="auto">
          <a:xfrm>
            <a:off x="5974778" y="2854398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" name="AutoShape 42"/>
          <p:cNvSpPr>
            <a:spLocks/>
          </p:cNvSpPr>
          <p:nvPr userDrawn="1"/>
        </p:nvSpPr>
        <p:spPr bwMode="auto">
          <a:xfrm>
            <a:off x="2253398" y="284957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2"/>
                </a:lnTo>
                <a:lnTo>
                  <a:pt x="0" y="21599"/>
                </a:lnTo>
                <a:lnTo>
                  <a:pt x="1929" y="15721"/>
                </a:lnTo>
                <a:lnTo>
                  <a:pt x="14117" y="3542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2"/>
                  <a:pt x="14484" y="5878"/>
                </a:cubicBezTo>
                <a:cubicBezTo>
                  <a:pt x="14393" y="5784"/>
                  <a:pt x="14287" y="5737"/>
                  <a:pt x="14169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4"/>
                </a:lnTo>
                <a:cubicBezTo>
                  <a:pt x="4085" y="15648"/>
                  <a:pt x="4035" y="15751"/>
                  <a:pt x="4035" y="15868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7"/>
                  <a:pt x="4487" y="16297"/>
                </a:cubicBezTo>
                <a:cubicBezTo>
                  <a:pt x="4598" y="16297"/>
                  <a:pt x="4695" y="16262"/>
                  <a:pt x="4784" y="16186"/>
                </a:cubicBezTo>
                <a:lnTo>
                  <a:pt x="14484" y="6483"/>
                </a:lnTo>
                <a:close/>
                <a:moveTo>
                  <a:pt x="21106" y="2068"/>
                </a:moveTo>
                <a:cubicBezTo>
                  <a:pt x="21435" y="2394"/>
                  <a:pt x="21599" y="2790"/>
                  <a:pt x="21599" y="3254"/>
                </a:cubicBezTo>
                <a:cubicBezTo>
                  <a:pt x="21599" y="3721"/>
                  <a:pt x="21435" y="4109"/>
                  <a:pt x="21106" y="4429"/>
                </a:cubicBezTo>
                <a:lnTo>
                  <a:pt x="19435" y="6101"/>
                </a:lnTo>
                <a:lnTo>
                  <a:pt x="15497" y="2165"/>
                </a:lnTo>
                <a:lnTo>
                  <a:pt x="17171" y="490"/>
                </a:lnTo>
                <a:cubicBezTo>
                  <a:pt x="17494" y="164"/>
                  <a:pt x="17890" y="0"/>
                  <a:pt x="18348" y="0"/>
                </a:cubicBezTo>
                <a:cubicBezTo>
                  <a:pt x="18807" y="0"/>
                  <a:pt x="19203" y="164"/>
                  <a:pt x="19529" y="490"/>
                </a:cubicBezTo>
                <a:lnTo>
                  <a:pt x="20331" y="1266"/>
                </a:lnTo>
                <a:lnTo>
                  <a:pt x="21106" y="20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2" name="AutoShape 43"/>
          <p:cNvSpPr>
            <a:spLocks/>
          </p:cNvSpPr>
          <p:nvPr userDrawn="1"/>
        </p:nvSpPr>
        <p:spPr bwMode="auto">
          <a:xfrm>
            <a:off x="2716378" y="2848817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3" name="AutoShape 44"/>
          <p:cNvSpPr>
            <a:spLocks/>
          </p:cNvSpPr>
          <p:nvPr userDrawn="1"/>
        </p:nvSpPr>
        <p:spPr bwMode="auto">
          <a:xfrm>
            <a:off x="3197683" y="2849574"/>
            <a:ext cx="198420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4" name="AutoShape 45"/>
          <p:cNvSpPr>
            <a:spLocks/>
          </p:cNvSpPr>
          <p:nvPr userDrawn="1"/>
        </p:nvSpPr>
        <p:spPr bwMode="auto">
          <a:xfrm>
            <a:off x="366783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8" y="8467"/>
                </a:moveTo>
                <a:cubicBezTo>
                  <a:pt x="20642" y="8467"/>
                  <a:pt x="20953" y="8597"/>
                  <a:pt x="21212" y="8852"/>
                </a:cubicBezTo>
                <a:cubicBezTo>
                  <a:pt x="21470" y="9111"/>
                  <a:pt x="21599" y="9422"/>
                  <a:pt x="21599" y="9786"/>
                </a:cubicBezTo>
                <a:lnTo>
                  <a:pt x="21599" y="11813"/>
                </a:lnTo>
                <a:cubicBezTo>
                  <a:pt x="21599" y="12180"/>
                  <a:pt x="21470" y="12489"/>
                  <a:pt x="21212" y="12747"/>
                </a:cubicBezTo>
                <a:cubicBezTo>
                  <a:pt x="20953" y="13005"/>
                  <a:pt x="20642" y="13135"/>
                  <a:pt x="20278" y="13135"/>
                </a:cubicBezTo>
                <a:lnTo>
                  <a:pt x="13133" y="13135"/>
                </a:lnTo>
                <a:lnTo>
                  <a:pt x="13133" y="20251"/>
                </a:lnTo>
                <a:cubicBezTo>
                  <a:pt x="13133" y="20636"/>
                  <a:pt x="13004" y="20956"/>
                  <a:pt x="12746" y="21212"/>
                </a:cubicBezTo>
                <a:cubicBezTo>
                  <a:pt x="12487" y="21470"/>
                  <a:pt x="12176" y="21599"/>
                  <a:pt x="11811" y="21599"/>
                </a:cubicBezTo>
                <a:lnTo>
                  <a:pt x="9787" y="21599"/>
                </a:lnTo>
                <a:cubicBezTo>
                  <a:pt x="9423" y="21599"/>
                  <a:pt x="9112" y="21470"/>
                  <a:pt x="8853" y="21212"/>
                </a:cubicBezTo>
                <a:cubicBezTo>
                  <a:pt x="8592" y="20956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1"/>
                  <a:pt x="387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6"/>
                </a:lnTo>
                <a:cubicBezTo>
                  <a:pt x="0" y="9422"/>
                  <a:pt x="129" y="9114"/>
                  <a:pt x="387" y="8852"/>
                </a:cubicBezTo>
                <a:cubicBezTo>
                  <a:pt x="646" y="8597"/>
                  <a:pt x="954" y="8467"/>
                  <a:pt x="1321" y="8467"/>
                </a:cubicBezTo>
                <a:lnTo>
                  <a:pt x="8466" y="8467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7"/>
                </a:cubicBezTo>
                <a:cubicBezTo>
                  <a:pt x="9088" y="132"/>
                  <a:pt x="9403" y="0"/>
                  <a:pt x="9787" y="0"/>
                </a:cubicBezTo>
                <a:lnTo>
                  <a:pt x="11811" y="0"/>
                </a:lnTo>
                <a:cubicBezTo>
                  <a:pt x="12176" y="0"/>
                  <a:pt x="12487" y="132"/>
                  <a:pt x="12746" y="387"/>
                </a:cubicBezTo>
                <a:cubicBezTo>
                  <a:pt x="13004" y="646"/>
                  <a:pt x="13133" y="957"/>
                  <a:pt x="13133" y="1321"/>
                </a:cubicBezTo>
                <a:lnTo>
                  <a:pt x="13133" y="8467"/>
                </a:lnTo>
                <a:lnTo>
                  <a:pt x="20278" y="84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5" name="AutoShape 46"/>
          <p:cNvSpPr>
            <a:spLocks/>
          </p:cNvSpPr>
          <p:nvPr userDrawn="1"/>
        </p:nvSpPr>
        <p:spPr bwMode="auto">
          <a:xfrm>
            <a:off x="414834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79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799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2"/>
                  <a:pt x="16319" y="20191"/>
                  <a:pt x="15011" y="20755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799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7042" y="9749"/>
                </a:moveTo>
                <a:cubicBezTo>
                  <a:pt x="17042" y="9622"/>
                  <a:pt x="16994" y="9518"/>
                  <a:pt x="16898" y="9433"/>
                </a:cubicBezTo>
                <a:cubicBezTo>
                  <a:pt x="16805" y="9345"/>
                  <a:pt x="16703" y="9303"/>
                  <a:pt x="16596" y="9303"/>
                </a:cubicBezTo>
                <a:lnTo>
                  <a:pt x="12349" y="9303"/>
                </a:lnTo>
                <a:lnTo>
                  <a:pt x="12349" y="4627"/>
                </a:lnTo>
                <a:cubicBezTo>
                  <a:pt x="12349" y="4328"/>
                  <a:pt x="12202" y="4184"/>
                  <a:pt x="11917" y="4192"/>
                </a:cubicBezTo>
                <a:lnTo>
                  <a:pt x="9699" y="4192"/>
                </a:lnTo>
                <a:cubicBezTo>
                  <a:pt x="9402" y="4192"/>
                  <a:pt x="9253" y="4336"/>
                  <a:pt x="9253" y="4627"/>
                </a:cubicBezTo>
                <a:lnTo>
                  <a:pt x="9253" y="9303"/>
                </a:lnTo>
                <a:lnTo>
                  <a:pt x="5020" y="9303"/>
                </a:lnTo>
                <a:cubicBezTo>
                  <a:pt x="4724" y="9303"/>
                  <a:pt x="4574" y="9453"/>
                  <a:pt x="4574" y="9749"/>
                </a:cubicBezTo>
                <a:lnTo>
                  <a:pt x="4574" y="11884"/>
                </a:lnTo>
                <a:cubicBezTo>
                  <a:pt x="4574" y="12180"/>
                  <a:pt x="4724" y="12330"/>
                  <a:pt x="5020" y="12330"/>
                </a:cubicBezTo>
                <a:lnTo>
                  <a:pt x="9253" y="12330"/>
                </a:lnTo>
                <a:lnTo>
                  <a:pt x="9253" y="16980"/>
                </a:lnTo>
                <a:cubicBezTo>
                  <a:pt x="9253" y="17277"/>
                  <a:pt x="9402" y="17424"/>
                  <a:pt x="9699" y="17412"/>
                </a:cubicBezTo>
                <a:lnTo>
                  <a:pt x="11917" y="17412"/>
                </a:lnTo>
                <a:cubicBezTo>
                  <a:pt x="12214" y="17412"/>
                  <a:pt x="12358" y="17268"/>
                  <a:pt x="12349" y="16980"/>
                </a:cubicBezTo>
                <a:lnTo>
                  <a:pt x="12349" y="12330"/>
                </a:lnTo>
                <a:lnTo>
                  <a:pt x="16596" y="12330"/>
                </a:lnTo>
                <a:cubicBezTo>
                  <a:pt x="16703" y="12330"/>
                  <a:pt x="16805" y="12287"/>
                  <a:pt x="16898" y="12200"/>
                </a:cubicBezTo>
                <a:cubicBezTo>
                  <a:pt x="16994" y="12118"/>
                  <a:pt x="17042" y="12011"/>
                  <a:pt x="17042" y="11884"/>
                </a:cubicBezTo>
                <a:lnTo>
                  <a:pt x="17042" y="97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6" name="AutoShape 47"/>
          <p:cNvSpPr>
            <a:spLocks/>
          </p:cNvSpPr>
          <p:nvPr userDrawn="1"/>
        </p:nvSpPr>
        <p:spPr bwMode="auto">
          <a:xfrm>
            <a:off x="6350338" y="2855196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916" y="12964"/>
                </a:moveTo>
                <a:cubicBezTo>
                  <a:pt x="19281" y="12964"/>
                  <a:pt x="19631" y="13046"/>
                  <a:pt x="19959" y="13217"/>
                </a:cubicBezTo>
                <a:cubicBezTo>
                  <a:pt x="20287" y="13387"/>
                  <a:pt x="20571" y="13616"/>
                  <a:pt x="20806" y="13904"/>
                </a:cubicBezTo>
                <a:cubicBezTo>
                  <a:pt x="21049" y="14198"/>
                  <a:pt x="21240" y="14539"/>
                  <a:pt x="21384" y="14932"/>
                </a:cubicBezTo>
                <a:cubicBezTo>
                  <a:pt x="21529" y="15329"/>
                  <a:pt x="21599" y="15743"/>
                  <a:pt x="21599" y="16183"/>
                </a:cubicBezTo>
                <a:lnTo>
                  <a:pt x="21599" y="21050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4"/>
                  <a:pt x="0" y="21050"/>
                </a:cubicBezTo>
                <a:lnTo>
                  <a:pt x="0" y="16183"/>
                </a:lnTo>
                <a:cubicBezTo>
                  <a:pt x="0" y="15743"/>
                  <a:pt x="70" y="15329"/>
                  <a:pt x="215" y="14932"/>
                </a:cubicBezTo>
                <a:cubicBezTo>
                  <a:pt x="362" y="14539"/>
                  <a:pt x="558" y="14198"/>
                  <a:pt x="800" y="13904"/>
                </a:cubicBezTo>
                <a:cubicBezTo>
                  <a:pt x="1047" y="13616"/>
                  <a:pt x="1336" y="13387"/>
                  <a:pt x="1664" y="13217"/>
                </a:cubicBezTo>
                <a:cubicBezTo>
                  <a:pt x="1992" y="13046"/>
                  <a:pt x="2337" y="12964"/>
                  <a:pt x="2707" y="12964"/>
                </a:cubicBezTo>
                <a:lnTo>
                  <a:pt x="18916" y="12964"/>
                </a:lnTo>
                <a:close/>
                <a:moveTo>
                  <a:pt x="18459" y="18348"/>
                </a:moveTo>
                <a:cubicBezTo>
                  <a:pt x="18459" y="18198"/>
                  <a:pt x="18412" y="18069"/>
                  <a:pt x="18321" y="17963"/>
                </a:cubicBezTo>
                <a:cubicBezTo>
                  <a:pt x="18233" y="17855"/>
                  <a:pt x="18126" y="17802"/>
                  <a:pt x="17998" y="17802"/>
                </a:cubicBezTo>
                <a:lnTo>
                  <a:pt x="3596" y="17802"/>
                </a:lnTo>
                <a:cubicBezTo>
                  <a:pt x="3468" y="17802"/>
                  <a:pt x="3358" y="17852"/>
                  <a:pt x="3273" y="17954"/>
                </a:cubicBezTo>
                <a:cubicBezTo>
                  <a:pt x="3182" y="18057"/>
                  <a:pt x="3136" y="18189"/>
                  <a:pt x="3136" y="18348"/>
                </a:cubicBezTo>
                <a:lnTo>
                  <a:pt x="3136" y="18886"/>
                </a:lnTo>
                <a:cubicBezTo>
                  <a:pt x="3136" y="19032"/>
                  <a:pt x="3182" y="19156"/>
                  <a:pt x="3273" y="19259"/>
                </a:cubicBezTo>
                <a:cubicBezTo>
                  <a:pt x="3358" y="19356"/>
                  <a:pt x="3468" y="19403"/>
                  <a:pt x="3596" y="19403"/>
                </a:cubicBezTo>
                <a:lnTo>
                  <a:pt x="18001" y="19403"/>
                </a:lnTo>
                <a:cubicBezTo>
                  <a:pt x="18128" y="19403"/>
                  <a:pt x="18236" y="19358"/>
                  <a:pt x="18324" y="19265"/>
                </a:cubicBezTo>
                <a:cubicBezTo>
                  <a:pt x="18414" y="19168"/>
                  <a:pt x="18461" y="19041"/>
                  <a:pt x="18461" y="18886"/>
                </a:cubicBezTo>
                <a:lnTo>
                  <a:pt x="18461" y="18348"/>
                </a:lnTo>
                <a:close/>
                <a:moveTo>
                  <a:pt x="18001" y="11346"/>
                </a:moveTo>
                <a:lnTo>
                  <a:pt x="3598" y="11346"/>
                </a:lnTo>
                <a:lnTo>
                  <a:pt x="3598" y="1069"/>
                </a:lnTo>
                <a:cubicBezTo>
                  <a:pt x="3598" y="781"/>
                  <a:pt x="3684" y="528"/>
                  <a:pt x="3860" y="314"/>
                </a:cubicBezTo>
                <a:cubicBezTo>
                  <a:pt x="4034" y="105"/>
                  <a:pt x="4252" y="0"/>
                  <a:pt x="4511" y="0"/>
                </a:cubicBezTo>
                <a:lnTo>
                  <a:pt x="12140" y="0"/>
                </a:lnTo>
                <a:lnTo>
                  <a:pt x="12140" y="5386"/>
                </a:lnTo>
                <a:cubicBezTo>
                  <a:pt x="12140" y="5845"/>
                  <a:pt x="12274" y="6235"/>
                  <a:pt x="12539" y="6550"/>
                </a:cubicBezTo>
                <a:cubicBezTo>
                  <a:pt x="12803" y="6873"/>
                  <a:pt x="13119" y="7031"/>
                  <a:pt x="13489" y="7031"/>
                </a:cubicBezTo>
                <a:lnTo>
                  <a:pt x="18001" y="7031"/>
                </a:lnTo>
                <a:lnTo>
                  <a:pt x="18001" y="11346"/>
                </a:lnTo>
                <a:close/>
                <a:moveTo>
                  <a:pt x="18001" y="5386"/>
                </a:moveTo>
                <a:lnTo>
                  <a:pt x="13489" y="5386"/>
                </a:lnTo>
                <a:lnTo>
                  <a:pt x="13489" y="0"/>
                </a:lnTo>
                <a:lnTo>
                  <a:pt x="18001" y="5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8" name="AutoShape 49"/>
          <p:cNvSpPr>
            <a:spLocks/>
          </p:cNvSpPr>
          <p:nvPr userDrawn="1"/>
        </p:nvSpPr>
        <p:spPr bwMode="auto">
          <a:xfrm>
            <a:off x="6350338" y="1409789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9" name="AutoShape 50"/>
          <p:cNvSpPr>
            <a:spLocks/>
          </p:cNvSpPr>
          <p:nvPr userDrawn="1"/>
        </p:nvSpPr>
        <p:spPr bwMode="auto">
          <a:xfrm>
            <a:off x="6778481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0" name="AutoShape 51"/>
          <p:cNvSpPr>
            <a:spLocks/>
          </p:cNvSpPr>
          <p:nvPr userDrawn="1"/>
        </p:nvSpPr>
        <p:spPr bwMode="auto">
          <a:xfrm>
            <a:off x="340942" y="1785210"/>
            <a:ext cx="199216" cy="198472"/>
          </a:xfrm>
          <a:custGeom>
            <a:avLst/>
            <a:gdLst>
              <a:gd name="T0" fmla="*/ 10798 w 21597"/>
              <a:gd name="T1" fmla="*/ 10800 h 21600"/>
              <a:gd name="T2" fmla="*/ 10798 w 21597"/>
              <a:gd name="T3" fmla="*/ 10800 h 21600"/>
              <a:gd name="T4" fmla="*/ 10798 w 21597"/>
              <a:gd name="T5" fmla="*/ 10800 h 21600"/>
              <a:gd name="T6" fmla="*/ 10798 w 2159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7" h="21600">
                <a:moveTo>
                  <a:pt x="3919" y="21599"/>
                </a:moveTo>
                <a:cubicBezTo>
                  <a:pt x="3385" y="21599"/>
                  <a:pt x="2878" y="21485"/>
                  <a:pt x="2408" y="21256"/>
                </a:cubicBezTo>
                <a:cubicBezTo>
                  <a:pt x="1933" y="21027"/>
                  <a:pt x="1519" y="20715"/>
                  <a:pt x="1164" y="20319"/>
                </a:cubicBezTo>
                <a:cubicBezTo>
                  <a:pt x="801" y="19928"/>
                  <a:pt x="520" y="19470"/>
                  <a:pt x="312" y="18947"/>
                </a:cubicBezTo>
                <a:cubicBezTo>
                  <a:pt x="101" y="18430"/>
                  <a:pt x="0" y="17872"/>
                  <a:pt x="0" y="17281"/>
                </a:cubicBezTo>
                <a:lnTo>
                  <a:pt x="0" y="4318"/>
                </a:lnTo>
                <a:cubicBezTo>
                  <a:pt x="0" y="3727"/>
                  <a:pt x="101" y="3169"/>
                  <a:pt x="312" y="2652"/>
                </a:cubicBezTo>
                <a:cubicBezTo>
                  <a:pt x="520" y="2129"/>
                  <a:pt x="803" y="1674"/>
                  <a:pt x="1164" y="1280"/>
                </a:cubicBezTo>
                <a:cubicBezTo>
                  <a:pt x="1519" y="887"/>
                  <a:pt x="1933" y="575"/>
                  <a:pt x="2408" y="343"/>
                </a:cubicBezTo>
                <a:cubicBezTo>
                  <a:pt x="2881" y="114"/>
                  <a:pt x="3385" y="0"/>
                  <a:pt x="3919" y="0"/>
                </a:cubicBezTo>
                <a:lnTo>
                  <a:pt x="9813" y="0"/>
                </a:lnTo>
                <a:lnTo>
                  <a:pt x="9813" y="2714"/>
                </a:lnTo>
                <a:lnTo>
                  <a:pt x="3919" y="2714"/>
                </a:lnTo>
                <a:cubicBezTo>
                  <a:pt x="3522" y="2714"/>
                  <a:pt x="3177" y="2872"/>
                  <a:pt x="2891" y="3184"/>
                </a:cubicBezTo>
                <a:cubicBezTo>
                  <a:pt x="2608" y="3501"/>
                  <a:pt x="2464" y="3877"/>
                  <a:pt x="2464" y="4318"/>
                </a:cubicBezTo>
                <a:lnTo>
                  <a:pt x="2464" y="17281"/>
                </a:lnTo>
                <a:cubicBezTo>
                  <a:pt x="2464" y="17725"/>
                  <a:pt x="2608" y="18101"/>
                  <a:pt x="2891" y="18415"/>
                </a:cubicBezTo>
                <a:cubicBezTo>
                  <a:pt x="3174" y="18729"/>
                  <a:pt x="3519" y="18885"/>
                  <a:pt x="3919" y="18885"/>
                </a:cubicBezTo>
                <a:lnTo>
                  <a:pt x="9813" y="18885"/>
                </a:lnTo>
                <a:lnTo>
                  <a:pt x="9813" y="21599"/>
                </a:lnTo>
                <a:lnTo>
                  <a:pt x="3919" y="21599"/>
                </a:lnTo>
                <a:close/>
                <a:moveTo>
                  <a:pt x="21359" y="10199"/>
                </a:moveTo>
                <a:cubicBezTo>
                  <a:pt x="21514" y="10369"/>
                  <a:pt x="21591" y="10572"/>
                  <a:pt x="21597" y="10819"/>
                </a:cubicBezTo>
                <a:cubicBezTo>
                  <a:pt x="21600" y="11059"/>
                  <a:pt x="21522" y="11256"/>
                  <a:pt x="21359" y="11406"/>
                </a:cubicBezTo>
                <a:lnTo>
                  <a:pt x="14294" y="19185"/>
                </a:lnTo>
                <a:cubicBezTo>
                  <a:pt x="14136" y="19352"/>
                  <a:pt x="13954" y="19437"/>
                  <a:pt x="13741" y="19437"/>
                </a:cubicBezTo>
                <a:cubicBezTo>
                  <a:pt x="13658" y="19437"/>
                  <a:pt x="13565" y="19420"/>
                  <a:pt x="13460" y="19382"/>
                </a:cubicBezTo>
                <a:cubicBezTo>
                  <a:pt x="13129" y="19232"/>
                  <a:pt x="12961" y="18964"/>
                  <a:pt x="12961" y="18583"/>
                </a:cubicBezTo>
                <a:lnTo>
                  <a:pt x="12961" y="14488"/>
                </a:lnTo>
                <a:lnTo>
                  <a:pt x="7490" y="14488"/>
                </a:lnTo>
                <a:cubicBezTo>
                  <a:pt x="7209" y="14488"/>
                  <a:pt x="6974" y="14382"/>
                  <a:pt x="6779" y="14173"/>
                </a:cubicBezTo>
                <a:cubicBezTo>
                  <a:pt x="6590" y="13959"/>
                  <a:pt x="6494" y="13697"/>
                  <a:pt x="6494" y="13389"/>
                </a:cubicBezTo>
                <a:lnTo>
                  <a:pt x="6494" y="8216"/>
                </a:lnTo>
                <a:cubicBezTo>
                  <a:pt x="6494" y="7910"/>
                  <a:pt x="6590" y="7655"/>
                  <a:pt x="6779" y="7446"/>
                </a:cubicBezTo>
                <a:cubicBezTo>
                  <a:pt x="6972" y="7246"/>
                  <a:pt x="7207" y="7147"/>
                  <a:pt x="7490" y="7147"/>
                </a:cubicBezTo>
                <a:lnTo>
                  <a:pt x="12961" y="7147"/>
                </a:lnTo>
                <a:lnTo>
                  <a:pt x="12961" y="3028"/>
                </a:lnTo>
                <a:cubicBezTo>
                  <a:pt x="12961" y="2643"/>
                  <a:pt x="13127" y="2376"/>
                  <a:pt x="13460" y="2223"/>
                </a:cubicBezTo>
                <a:cubicBezTo>
                  <a:pt x="13794" y="2091"/>
                  <a:pt x="14072" y="2162"/>
                  <a:pt x="14294" y="2423"/>
                </a:cubicBezTo>
                <a:lnTo>
                  <a:pt x="21359" y="10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1" name="AutoShape 52"/>
          <p:cNvSpPr>
            <a:spLocks/>
          </p:cNvSpPr>
          <p:nvPr userDrawn="1"/>
        </p:nvSpPr>
        <p:spPr bwMode="auto">
          <a:xfrm>
            <a:off x="804719" y="177963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2" name="AutoShape 53"/>
          <p:cNvSpPr>
            <a:spLocks/>
          </p:cNvSpPr>
          <p:nvPr userDrawn="1"/>
        </p:nvSpPr>
        <p:spPr bwMode="auto">
          <a:xfrm>
            <a:off x="1291602" y="1785210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2" y="9366"/>
                </a:moveTo>
                <a:cubicBezTo>
                  <a:pt x="969" y="9366"/>
                  <a:pt x="657" y="9262"/>
                  <a:pt x="392" y="9056"/>
                </a:cubicBezTo>
                <a:cubicBezTo>
                  <a:pt x="132" y="8850"/>
                  <a:pt x="0" y="8601"/>
                  <a:pt x="0" y="8310"/>
                </a:cubicBezTo>
                <a:cubicBezTo>
                  <a:pt x="0" y="8014"/>
                  <a:pt x="135" y="7762"/>
                  <a:pt x="403" y="7556"/>
                </a:cubicBezTo>
                <a:lnTo>
                  <a:pt x="9819" y="307"/>
                </a:lnTo>
                <a:cubicBezTo>
                  <a:pt x="10087" y="101"/>
                  <a:pt x="10410" y="0"/>
                  <a:pt x="10788" y="0"/>
                </a:cubicBezTo>
                <a:cubicBezTo>
                  <a:pt x="11174" y="0"/>
                  <a:pt x="11501" y="101"/>
                  <a:pt x="11772" y="307"/>
                </a:cubicBezTo>
                <a:lnTo>
                  <a:pt x="21192" y="7556"/>
                </a:lnTo>
                <a:cubicBezTo>
                  <a:pt x="21460" y="7762"/>
                  <a:pt x="21596" y="8014"/>
                  <a:pt x="21596" y="8310"/>
                </a:cubicBezTo>
                <a:cubicBezTo>
                  <a:pt x="21596" y="8593"/>
                  <a:pt x="21464" y="8838"/>
                  <a:pt x="21199" y="9047"/>
                </a:cubicBezTo>
                <a:cubicBezTo>
                  <a:pt x="20939" y="9259"/>
                  <a:pt x="20612" y="9366"/>
                  <a:pt x="20223" y="9366"/>
                </a:cubicBezTo>
                <a:lnTo>
                  <a:pt x="1332" y="9366"/>
                </a:lnTo>
                <a:close/>
                <a:moveTo>
                  <a:pt x="20227" y="12233"/>
                </a:moveTo>
                <a:cubicBezTo>
                  <a:pt x="20612" y="12233"/>
                  <a:pt x="20939" y="12337"/>
                  <a:pt x="21203" y="12543"/>
                </a:cubicBezTo>
                <a:cubicBezTo>
                  <a:pt x="21467" y="12752"/>
                  <a:pt x="21599" y="12998"/>
                  <a:pt x="21599" y="13286"/>
                </a:cubicBezTo>
                <a:cubicBezTo>
                  <a:pt x="21599" y="13585"/>
                  <a:pt x="21464" y="13837"/>
                  <a:pt x="21196" y="14046"/>
                </a:cubicBezTo>
                <a:lnTo>
                  <a:pt x="11776" y="21289"/>
                </a:lnTo>
                <a:cubicBezTo>
                  <a:pt x="11508" y="21498"/>
                  <a:pt x="11181" y="21599"/>
                  <a:pt x="10792" y="21599"/>
                </a:cubicBezTo>
                <a:cubicBezTo>
                  <a:pt x="10403" y="21599"/>
                  <a:pt x="10084" y="21498"/>
                  <a:pt x="9823" y="21289"/>
                </a:cubicBezTo>
                <a:lnTo>
                  <a:pt x="407" y="14046"/>
                </a:lnTo>
                <a:cubicBezTo>
                  <a:pt x="139" y="13837"/>
                  <a:pt x="3" y="13585"/>
                  <a:pt x="3" y="13286"/>
                </a:cubicBezTo>
                <a:cubicBezTo>
                  <a:pt x="3" y="13006"/>
                  <a:pt x="135" y="12764"/>
                  <a:pt x="396" y="12549"/>
                </a:cubicBezTo>
                <a:cubicBezTo>
                  <a:pt x="660" y="12337"/>
                  <a:pt x="972" y="12233"/>
                  <a:pt x="1336" y="12233"/>
                </a:cubicBezTo>
                <a:lnTo>
                  <a:pt x="20227" y="122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3" name="AutoShape 54"/>
          <p:cNvSpPr>
            <a:spLocks/>
          </p:cNvSpPr>
          <p:nvPr userDrawn="1"/>
        </p:nvSpPr>
        <p:spPr bwMode="auto">
          <a:xfrm>
            <a:off x="1778489" y="1783616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27" y="0"/>
                  <a:pt x="20942" y="234"/>
                  <a:pt x="21203" y="709"/>
                </a:cubicBezTo>
                <a:cubicBezTo>
                  <a:pt x="21467" y="1198"/>
                  <a:pt x="21599" y="1764"/>
                  <a:pt x="21599" y="2428"/>
                </a:cubicBezTo>
                <a:cubicBezTo>
                  <a:pt x="21599" y="3119"/>
                  <a:pt x="21464" y="3698"/>
                  <a:pt x="21196" y="4180"/>
                </a:cubicBezTo>
                <a:lnTo>
                  <a:pt x="11774" y="20883"/>
                </a:lnTo>
                <a:cubicBezTo>
                  <a:pt x="11506" y="21359"/>
                  <a:pt x="11179" y="21599"/>
                  <a:pt x="10790" y="21599"/>
                </a:cubicBezTo>
                <a:cubicBezTo>
                  <a:pt x="10379" y="21599"/>
                  <a:pt x="10071" y="21359"/>
                  <a:pt x="9858" y="20883"/>
                </a:cubicBezTo>
                <a:lnTo>
                  <a:pt x="403" y="4180"/>
                </a:lnTo>
                <a:cubicBezTo>
                  <a:pt x="135" y="3698"/>
                  <a:pt x="0" y="3119"/>
                  <a:pt x="0" y="2428"/>
                </a:cubicBezTo>
                <a:cubicBezTo>
                  <a:pt x="0" y="1784"/>
                  <a:pt x="132" y="1224"/>
                  <a:pt x="392" y="729"/>
                </a:cubicBezTo>
                <a:cubicBezTo>
                  <a:pt x="657" y="240"/>
                  <a:pt x="969" y="0"/>
                  <a:pt x="1336" y="0"/>
                </a:cubicBezTo>
                <a:lnTo>
                  <a:pt x="202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4" name="AutoShape 55"/>
          <p:cNvSpPr>
            <a:spLocks/>
          </p:cNvSpPr>
          <p:nvPr userDrawn="1"/>
        </p:nvSpPr>
        <p:spPr bwMode="auto">
          <a:xfrm>
            <a:off x="7194470" y="179158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599" y="18480"/>
                  <a:pt x="21599" y="19171"/>
                </a:cubicBezTo>
                <a:cubicBezTo>
                  <a:pt x="21599" y="19815"/>
                  <a:pt x="21467" y="20375"/>
                  <a:pt x="21203" y="20870"/>
                </a:cubicBezTo>
                <a:cubicBezTo>
                  <a:pt x="20942" y="21359"/>
                  <a:pt x="20627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5" name="AutoShape 56"/>
          <p:cNvSpPr>
            <a:spLocks/>
          </p:cNvSpPr>
          <p:nvPr userDrawn="1"/>
        </p:nvSpPr>
        <p:spPr bwMode="auto">
          <a:xfrm>
            <a:off x="7694105" y="1782021"/>
            <a:ext cx="199216" cy="198472"/>
          </a:xfrm>
          <a:custGeom>
            <a:avLst/>
            <a:gdLst>
              <a:gd name="T0" fmla="+- 0 10800 52"/>
              <a:gd name="T1" fmla="*/ T0 w 21497"/>
              <a:gd name="T2" fmla="*/ 10772 h 21544"/>
              <a:gd name="T3" fmla="+- 0 10800 52"/>
              <a:gd name="T4" fmla="*/ T3 w 21497"/>
              <a:gd name="T5" fmla="*/ 10772 h 21544"/>
              <a:gd name="T6" fmla="+- 0 10800 52"/>
              <a:gd name="T7" fmla="*/ T6 w 21497"/>
              <a:gd name="T8" fmla="*/ 10772 h 21544"/>
              <a:gd name="T9" fmla="+- 0 10800 52"/>
              <a:gd name="T10" fmla="*/ T9 w 21497"/>
              <a:gd name="T11" fmla="*/ 10772 h 2154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7" h="21544">
                <a:moveTo>
                  <a:pt x="357" y="9006"/>
                </a:moveTo>
                <a:cubicBezTo>
                  <a:pt x="57" y="8710"/>
                  <a:pt x="-52" y="8437"/>
                  <a:pt x="22" y="8189"/>
                </a:cubicBezTo>
                <a:cubicBezTo>
                  <a:pt x="100" y="7941"/>
                  <a:pt x="330" y="7789"/>
                  <a:pt x="716" y="7738"/>
                </a:cubicBezTo>
                <a:lnTo>
                  <a:pt x="7205" y="6739"/>
                </a:lnTo>
                <a:lnTo>
                  <a:pt x="10113" y="551"/>
                </a:lnTo>
                <a:cubicBezTo>
                  <a:pt x="10284" y="183"/>
                  <a:pt x="10496" y="0"/>
                  <a:pt x="10742" y="0"/>
                </a:cubicBezTo>
                <a:cubicBezTo>
                  <a:pt x="10989" y="0"/>
                  <a:pt x="11203" y="180"/>
                  <a:pt x="11382" y="551"/>
                </a:cubicBezTo>
                <a:lnTo>
                  <a:pt x="14293" y="6739"/>
                </a:lnTo>
                <a:lnTo>
                  <a:pt x="20779" y="7738"/>
                </a:lnTo>
                <a:cubicBezTo>
                  <a:pt x="21167" y="7789"/>
                  <a:pt x="21392" y="7941"/>
                  <a:pt x="21473" y="8189"/>
                </a:cubicBezTo>
                <a:cubicBezTo>
                  <a:pt x="21547" y="8437"/>
                  <a:pt x="21448" y="8710"/>
                  <a:pt x="21178" y="9006"/>
                </a:cubicBezTo>
                <a:lnTo>
                  <a:pt x="16473" y="13804"/>
                </a:lnTo>
                <a:lnTo>
                  <a:pt x="17574" y="20597"/>
                </a:lnTo>
                <a:cubicBezTo>
                  <a:pt x="17643" y="21005"/>
                  <a:pt x="17576" y="21281"/>
                  <a:pt x="17375" y="21442"/>
                </a:cubicBezTo>
                <a:cubicBezTo>
                  <a:pt x="17177" y="21599"/>
                  <a:pt x="16899" y="21574"/>
                  <a:pt x="16548" y="21369"/>
                </a:cubicBezTo>
                <a:lnTo>
                  <a:pt x="10753" y="18172"/>
                </a:lnTo>
                <a:lnTo>
                  <a:pt x="4947" y="21369"/>
                </a:lnTo>
                <a:cubicBezTo>
                  <a:pt x="4596" y="21574"/>
                  <a:pt x="4321" y="21599"/>
                  <a:pt x="4120" y="21442"/>
                </a:cubicBezTo>
                <a:cubicBezTo>
                  <a:pt x="3919" y="21281"/>
                  <a:pt x="3849" y="21002"/>
                  <a:pt x="3922" y="20597"/>
                </a:cubicBezTo>
                <a:lnTo>
                  <a:pt x="5022" y="13804"/>
                </a:lnTo>
                <a:lnTo>
                  <a:pt x="357" y="90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6" name="AutoShape 57"/>
          <p:cNvSpPr>
            <a:spLocks/>
          </p:cNvSpPr>
          <p:nvPr userDrawn="1"/>
        </p:nvSpPr>
        <p:spPr bwMode="auto">
          <a:xfrm>
            <a:off x="8189756" y="1782021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0958" y="0"/>
                  <a:pt x="11088" y="62"/>
                  <a:pt x="11196" y="183"/>
                </a:cubicBezTo>
                <a:cubicBezTo>
                  <a:pt x="11303" y="304"/>
                  <a:pt x="11381" y="426"/>
                  <a:pt x="11435" y="553"/>
                </a:cubicBezTo>
                <a:lnTo>
                  <a:pt x="14364" y="6759"/>
                </a:lnTo>
                <a:lnTo>
                  <a:pt x="20888" y="7759"/>
                </a:lnTo>
                <a:cubicBezTo>
                  <a:pt x="21045" y="7795"/>
                  <a:pt x="21198" y="7852"/>
                  <a:pt x="21360" y="7934"/>
                </a:cubicBezTo>
                <a:cubicBezTo>
                  <a:pt x="21519" y="8016"/>
                  <a:pt x="21599" y="8160"/>
                  <a:pt x="21599" y="8366"/>
                </a:cubicBezTo>
                <a:cubicBezTo>
                  <a:pt x="21599" y="8493"/>
                  <a:pt x="21567" y="8611"/>
                  <a:pt x="21508" y="8724"/>
                </a:cubicBezTo>
                <a:cubicBezTo>
                  <a:pt x="21449" y="8837"/>
                  <a:pt x="21376" y="8939"/>
                  <a:pt x="21290" y="9026"/>
                </a:cubicBezTo>
                <a:lnTo>
                  <a:pt x="16556" y="13840"/>
                </a:lnTo>
                <a:lnTo>
                  <a:pt x="17664" y="20654"/>
                </a:lnTo>
                <a:cubicBezTo>
                  <a:pt x="17664" y="20687"/>
                  <a:pt x="17669" y="20730"/>
                  <a:pt x="17677" y="20775"/>
                </a:cubicBezTo>
                <a:cubicBezTo>
                  <a:pt x="17688" y="20820"/>
                  <a:pt x="17691" y="20874"/>
                  <a:pt x="17691" y="20936"/>
                </a:cubicBezTo>
                <a:cubicBezTo>
                  <a:pt x="17691" y="21120"/>
                  <a:pt x="17653" y="21272"/>
                  <a:pt x="17575" y="21402"/>
                </a:cubicBezTo>
                <a:cubicBezTo>
                  <a:pt x="17499" y="21535"/>
                  <a:pt x="17359" y="21599"/>
                  <a:pt x="17163" y="21599"/>
                </a:cubicBezTo>
                <a:cubicBezTo>
                  <a:pt x="16966" y="21599"/>
                  <a:pt x="16788" y="21540"/>
                  <a:pt x="16635" y="21424"/>
                </a:cubicBezTo>
                <a:lnTo>
                  <a:pt x="10802" y="18220"/>
                </a:lnTo>
                <a:lnTo>
                  <a:pt x="4964" y="21424"/>
                </a:lnTo>
                <a:cubicBezTo>
                  <a:pt x="4808" y="21532"/>
                  <a:pt x="4641" y="21591"/>
                  <a:pt x="4461" y="21599"/>
                </a:cubicBezTo>
                <a:cubicBezTo>
                  <a:pt x="4261" y="21599"/>
                  <a:pt x="4121" y="21535"/>
                  <a:pt x="4035" y="21402"/>
                </a:cubicBezTo>
                <a:cubicBezTo>
                  <a:pt x="3949" y="21272"/>
                  <a:pt x="3906" y="21119"/>
                  <a:pt x="3906" y="20936"/>
                </a:cubicBezTo>
                <a:cubicBezTo>
                  <a:pt x="3906" y="20885"/>
                  <a:pt x="3908" y="20831"/>
                  <a:pt x="3919" y="20781"/>
                </a:cubicBezTo>
                <a:cubicBezTo>
                  <a:pt x="3927" y="20733"/>
                  <a:pt x="3933" y="20688"/>
                  <a:pt x="3933" y="20654"/>
                </a:cubicBezTo>
                <a:lnTo>
                  <a:pt x="5040" y="13840"/>
                </a:lnTo>
                <a:lnTo>
                  <a:pt x="347" y="9026"/>
                </a:lnTo>
                <a:cubicBezTo>
                  <a:pt x="261" y="8939"/>
                  <a:pt x="180" y="8837"/>
                  <a:pt x="107" y="8724"/>
                </a:cubicBezTo>
                <a:cubicBezTo>
                  <a:pt x="35" y="8611"/>
                  <a:pt x="0" y="8493"/>
                  <a:pt x="0" y="8366"/>
                </a:cubicBezTo>
                <a:cubicBezTo>
                  <a:pt x="0" y="8160"/>
                  <a:pt x="78" y="8016"/>
                  <a:pt x="237" y="7934"/>
                </a:cubicBezTo>
                <a:cubicBezTo>
                  <a:pt x="398" y="7852"/>
                  <a:pt x="552" y="7795"/>
                  <a:pt x="708" y="7759"/>
                </a:cubicBezTo>
                <a:lnTo>
                  <a:pt x="7235" y="6759"/>
                </a:lnTo>
                <a:lnTo>
                  <a:pt x="10161" y="553"/>
                </a:lnTo>
                <a:cubicBezTo>
                  <a:pt x="10215" y="426"/>
                  <a:pt x="10301" y="304"/>
                  <a:pt x="10420" y="183"/>
                </a:cubicBezTo>
                <a:cubicBezTo>
                  <a:pt x="10538" y="62"/>
                  <a:pt x="10668" y="0"/>
                  <a:pt x="10800" y="0"/>
                </a:cubicBezTo>
                <a:moveTo>
                  <a:pt x="8612" y="8719"/>
                </a:moveTo>
                <a:lnTo>
                  <a:pt x="3725" y="9475"/>
                </a:lnTo>
                <a:lnTo>
                  <a:pt x="7260" y="13098"/>
                </a:lnTo>
                <a:lnTo>
                  <a:pt x="6422" y="18192"/>
                </a:lnTo>
                <a:lnTo>
                  <a:pt x="10802" y="15786"/>
                </a:lnTo>
                <a:lnTo>
                  <a:pt x="15191" y="18192"/>
                </a:lnTo>
                <a:lnTo>
                  <a:pt x="14342" y="13098"/>
                </a:lnTo>
                <a:lnTo>
                  <a:pt x="17876" y="9475"/>
                </a:lnTo>
                <a:lnTo>
                  <a:pt x="13000" y="8719"/>
                </a:lnTo>
                <a:lnTo>
                  <a:pt x="10805" y="4068"/>
                </a:lnTo>
                <a:lnTo>
                  <a:pt x="8612" y="87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8" name="AutoShape 59"/>
          <p:cNvSpPr>
            <a:spLocks/>
          </p:cNvSpPr>
          <p:nvPr userDrawn="1"/>
        </p:nvSpPr>
        <p:spPr bwMode="auto">
          <a:xfrm>
            <a:off x="5505685" y="3671985"/>
            <a:ext cx="199216" cy="198472"/>
          </a:xfrm>
          <a:custGeom>
            <a:avLst/>
            <a:gdLst>
              <a:gd name="T0" fmla="*/ 10795 w 21591"/>
              <a:gd name="T1" fmla="*/ 10796 h 21592"/>
              <a:gd name="T2" fmla="*/ 10795 w 21591"/>
              <a:gd name="T3" fmla="*/ 10796 h 21592"/>
              <a:gd name="T4" fmla="*/ 10795 w 21591"/>
              <a:gd name="T5" fmla="*/ 10796 h 21592"/>
              <a:gd name="T6" fmla="*/ 10795 w 21591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1" h="21592">
                <a:moveTo>
                  <a:pt x="21096" y="11487"/>
                </a:moveTo>
                <a:cubicBezTo>
                  <a:pt x="21415" y="11843"/>
                  <a:pt x="21581" y="12246"/>
                  <a:pt x="21590" y="12695"/>
                </a:cubicBezTo>
                <a:cubicBezTo>
                  <a:pt x="21600" y="13146"/>
                  <a:pt x="21436" y="13532"/>
                  <a:pt x="21096" y="13854"/>
                </a:cubicBezTo>
                <a:lnTo>
                  <a:pt x="13464" y="21093"/>
                </a:lnTo>
                <a:cubicBezTo>
                  <a:pt x="13124" y="21418"/>
                  <a:pt x="12709" y="21582"/>
                  <a:pt x="12215" y="21591"/>
                </a:cubicBezTo>
                <a:cubicBezTo>
                  <a:pt x="11721" y="21600"/>
                  <a:pt x="11306" y="21436"/>
                  <a:pt x="10969" y="21093"/>
                </a:cubicBezTo>
                <a:lnTo>
                  <a:pt x="1245" y="10771"/>
                </a:lnTo>
                <a:cubicBezTo>
                  <a:pt x="909" y="10429"/>
                  <a:pt x="615" y="9988"/>
                  <a:pt x="369" y="9448"/>
                </a:cubicBezTo>
                <a:cubicBezTo>
                  <a:pt x="121" y="8907"/>
                  <a:pt x="0" y="8395"/>
                  <a:pt x="0" y="7918"/>
                </a:cubicBezTo>
                <a:lnTo>
                  <a:pt x="0" y="1668"/>
                </a:lnTo>
                <a:cubicBezTo>
                  <a:pt x="0" y="1219"/>
                  <a:pt x="169" y="828"/>
                  <a:pt x="506" y="497"/>
                </a:cubicBezTo>
                <a:cubicBezTo>
                  <a:pt x="842" y="166"/>
                  <a:pt x="1260" y="0"/>
                  <a:pt x="1755" y="0"/>
                </a:cubicBezTo>
                <a:lnTo>
                  <a:pt x="8341" y="0"/>
                </a:lnTo>
                <a:cubicBezTo>
                  <a:pt x="8835" y="0"/>
                  <a:pt x="9384" y="115"/>
                  <a:pt x="9981" y="342"/>
                </a:cubicBezTo>
                <a:cubicBezTo>
                  <a:pt x="10581" y="566"/>
                  <a:pt x="11036" y="845"/>
                  <a:pt x="11345" y="1187"/>
                </a:cubicBezTo>
                <a:lnTo>
                  <a:pt x="21096" y="11487"/>
                </a:lnTo>
                <a:close/>
                <a:moveTo>
                  <a:pt x="4540" y="5921"/>
                </a:moveTo>
                <a:cubicBezTo>
                  <a:pt x="5013" y="5921"/>
                  <a:pt x="5416" y="5766"/>
                  <a:pt x="5744" y="5456"/>
                </a:cubicBezTo>
                <a:cubicBezTo>
                  <a:pt x="6071" y="5142"/>
                  <a:pt x="6235" y="4762"/>
                  <a:pt x="6235" y="4311"/>
                </a:cubicBezTo>
                <a:cubicBezTo>
                  <a:pt x="6235" y="3862"/>
                  <a:pt x="6071" y="3483"/>
                  <a:pt x="5744" y="3175"/>
                </a:cubicBezTo>
                <a:cubicBezTo>
                  <a:pt x="5416" y="2867"/>
                  <a:pt x="5013" y="2715"/>
                  <a:pt x="4540" y="2715"/>
                </a:cubicBezTo>
                <a:cubicBezTo>
                  <a:pt x="4067" y="2715"/>
                  <a:pt x="3667" y="2867"/>
                  <a:pt x="3340" y="3175"/>
                </a:cubicBezTo>
                <a:cubicBezTo>
                  <a:pt x="3019" y="3483"/>
                  <a:pt x="2855" y="3862"/>
                  <a:pt x="2855" y="4311"/>
                </a:cubicBezTo>
                <a:cubicBezTo>
                  <a:pt x="2855" y="4762"/>
                  <a:pt x="3019" y="5142"/>
                  <a:pt x="3340" y="5456"/>
                </a:cubicBezTo>
                <a:cubicBezTo>
                  <a:pt x="3667" y="5766"/>
                  <a:pt x="4067" y="5921"/>
                  <a:pt x="4540" y="59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9" name="AutoShape 60"/>
          <p:cNvSpPr>
            <a:spLocks/>
          </p:cNvSpPr>
          <p:nvPr userDrawn="1"/>
        </p:nvSpPr>
        <p:spPr bwMode="auto">
          <a:xfrm>
            <a:off x="4611351" y="1781225"/>
            <a:ext cx="198420" cy="198472"/>
          </a:xfrm>
          <a:custGeom>
            <a:avLst/>
            <a:gdLst>
              <a:gd name="T0" fmla="*/ 10800 w 21600"/>
              <a:gd name="T1" fmla="*/ 10796 h 21592"/>
              <a:gd name="T2" fmla="*/ 10800 w 21600"/>
              <a:gd name="T3" fmla="*/ 10796 h 21592"/>
              <a:gd name="T4" fmla="*/ 10800 w 21600"/>
              <a:gd name="T5" fmla="*/ 10796 h 21592"/>
              <a:gd name="T6" fmla="*/ 10800 w 21600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0" name="AutoShape 61"/>
          <p:cNvSpPr>
            <a:spLocks/>
          </p:cNvSpPr>
          <p:nvPr userDrawn="1"/>
        </p:nvSpPr>
        <p:spPr bwMode="auto">
          <a:xfrm>
            <a:off x="5066360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5"/>
                  <a:pt x="21335" y="314"/>
                </a:cubicBezTo>
                <a:cubicBezTo>
                  <a:pt x="21511" y="528"/>
                  <a:pt x="21599" y="781"/>
                  <a:pt x="21599" y="1069"/>
                </a:cubicBezTo>
                <a:lnTo>
                  <a:pt x="21599" y="4117"/>
                </a:lnTo>
                <a:cubicBezTo>
                  <a:pt x="21599" y="4411"/>
                  <a:pt x="21511" y="4661"/>
                  <a:pt x="21335" y="4872"/>
                </a:cubicBezTo>
                <a:cubicBezTo>
                  <a:pt x="21161" y="5084"/>
                  <a:pt x="20943" y="5189"/>
                  <a:pt x="20684" y="5189"/>
                </a:cubicBezTo>
                <a:lnTo>
                  <a:pt x="891" y="5189"/>
                </a:lnTo>
                <a:cubicBezTo>
                  <a:pt x="646" y="5189"/>
                  <a:pt x="438" y="5084"/>
                  <a:pt x="261" y="4872"/>
                </a:cubicBezTo>
                <a:cubicBezTo>
                  <a:pt x="88" y="4661"/>
                  <a:pt x="0" y="4411"/>
                  <a:pt x="0" y="4117"/>
                </a:cubicBezTo>
                <a:lnTo>
                  <a:pt x="0" y="1069"/>
                </a:lnTo>
                <a:cubicBezTo>
                  <a:pt x="0" y="781"/>
                  <a:pt x="88" y="528"/>
                  <a:pt x="261" y="314"/>
                </a:cubicBezTo>
                <a:cubicBezTo>
                  <a:pt x="438" y="105"/>
                  <a:pt x="646" y="0"/>
                  <a:pt x="891" y="0"/>
                </a:cubicBezTo>
                <a:lnTo>
                  <a:pt x="20684" y="0"/>
                </a:lnTo>
                <a:close/>
                <a:moveTo>
                  <a:pt x="20684" y="8212"/>
                </a:moveTo>
                <a:cubicBezTo>
                  <a:pt x="20941" y="8212"/>
                  <a:pt x="21159" y="8318"/>
                  <a:pt x="21335" y="8526"/>
                </a:cubicBezTo>
                <a:cubicBezTo>
                  <a:pt x="21511" y="8741"/>
                  <a:pt x="21599" y="8987"/>
                  <a:pt x="21599" y="9266"/>
                </a:cubicBezTo>
                <a:lnTo>
                  <a:pt x="21599" y="12292"/>
                </a:lnTo>
                <a:cubicBezTo>
                  <a:pt x="21599" y="12597"/>
                  <a:pt x="21511" y="12858"/>
                  <a:pt x="21335" y="13070"/>
                </a:cubicBezTo>
                <a:cubicBezTo>
                  <a:pt x="21161" y="13281"/>
                  <a:pt x="20943" y="13387"/>
                  <a:pt x="20684" y="13387"/>
                </a:cubicBezTo>
                <a:lnTo>
                  <a:pt x="891" y="13387"/>
                </a:lnTo>
                <a:cubicBezTo>
                  <a:pt x="646" y="13387"/>
                  <a:pt x="438" y="13281"/>
                  <a:pt x="261" y="13070"/>
                </a:cubicBezTo>
                <a:cubicBezTo>
                  <a:pt x="88" y="12859"/>
                  <a:pt x="0" y="12597"/>
                  <a:pt x="0" y="12292"/>
                </a:cubicBezTo>
                <a:lnTo>
                  <a:pt x="0" y="9266"/>
                </a:lnTo>
                <a:cubicBezTo>
                  <a:pt x="0" y="8976"/>
                  <a:pt x="88" y="8729"/>
                  <a:pt x="261" y="8520"/>
                </a:cubicBezTo>
                <a:cubicBezTo>
                  <a:pt x="438" y="8315"/>
                  <a:pt x="646" y="8212"/>
                  <a:pt x="891" y="8212"/>
                </a:cubicBezTo>
                <a:lnTo>
                  <a:pt x="20684" y="8212"/>
                </a:lnTo>
                <a:close/>
                <a:moveTo>
                  <a:pt x="20684" y="16410"/>
                </a:moveTo>
                <a:cubicBezTo>
                  <a:pt x="20941" y="16410"/>
                  <a:pt x="21159" y="16515"/>
                  <a:pt x="21335" y="16724"/>
                </a:cubicBezTo>
                <a:cubicBezTo>
                  <a:pt x="21511" y="16938"/>
                  <a:pt x="21599" y="17188"/>
                  <a:pt x="21599" y="17479"/>
                </a:cubicBezTo>
                <a:lnTo>
                  <a:pt x="21599" y="20527"/>
                </a:lnTo>
                <a:cubicBezTo>
                  <a:pt x="21599" y="20821"/>
                  <a:pt x="21511" y="21071"/>
                  <a:pt x="21335" y="21282"/>
                </a:cubicBezTo>
                <a:cubicBezTo>
                  <a:pt x="21161" y="21491"/>
                  <a:pt x="20943" y="21599"/>
                  <a:pt x="20684" y="21599"/>
                </a:cubicBezTo>
                <a:lnTo>
                  <a:pt x="891" y="21599"/>
                </a:lnTo>
                <a:cubicBezTo>
                  <a:pt x="646" y="21599"/>
                  <a:pt x="438" y="21491"/>
                  <a:pt x="261" y="21282"/>
                </a:cubicBezTo>
                <a:cubicBezTo>
                  <a:pt x="88" y="21071"/>
                  <a:pt x="0" y="20821"/>
                  <a:pt x="0" y="20527"/>
                </a:cubicBezTo>
                <a:lnTo>
                  <a:pt x="0" y="17479"/>
                </a:lnTo>
                <a:cubicBezTo>
                  <a:pt x="0" y="17188"/>
                  <a:pt x="88" y="16938"/>
                  <a:pt x="261" y="16724"/>
                </a:cubicBezTo>
                <a:cubicBezTo>
                  <a:pt x="438" y="16515"/>
                  <a:pt x="646" y="16410"/>
                  <a:pt x="891" y="16410"/>
                </a:cubicBezTo>
                <a:lnTo>
                  <a:pt x="20684" y="16410"/>
                </a:lnTo>
                <a:close/>
                <a:moveTo>
                  <a:pt x="20520" y="9704"/>
                </a:moveTo>
                <a:lnTo>
                  <a:pt x="8810" y="9704"/>
                </a:lnTo>
                <a:lnTo>
                  <a:pt x="8810" y="11869"/>
                </a:lnTo>
                <a:lnTo>
                  <a:pt x="20520" y="11869"/>
                </a:lnTo>
                <a:lnTo>
                  <a:pt x="20520" y="9704"/>
                </a:lnTo>
                <a:close/>
                <a:moveTo>
                  <a:pt x="20520" y="17916"/>
                </a:moveTo>
                <a:lnTo>
                  <a:pt x="12409" y="17916"/>
                </a:lnTo>
                <a:lnTo>
                  <a:pt x="12409" y="20066"/>
                </a:lnTo>
                <a:lnTo>
                  <a:pt x="20520" y="20066"/>
                </a:lnTo>
                <a:lnTo>
                  <a:pt x="20520" y="17916"/>
                </a:lnTo>
                <a:close/>
                <a:moveTo>
                  <a:pt x="20520" y="1533"/>
                </a:moveTo>
                <a:lnTo>
                  <a:pt x="16003" y="1533"/>
                </a:lnTo>
                <a:lnTo>
                  <a:pt x="16003" y="3683"/>
                </a:lnTo>
                <a:lnTo>
                  <a:pt x="20520" y="3683"/>
                </a:lnTo>
                <a:lnTo>
                  <a:pt x="20520" y="15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1" name="AutoShape 62"/>
          <p:cNvSpPr>
            <a:spLocks/>
          </p:cNvSpPr>
          <p:nvPr userDrawn="1"/>
        </p:nvSpPr>
        <p:spPr bwMode="auto">
          <a:xfrm>
            <a:off x="5553248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4" y="10049"/>
                </a:moveTo>
                <a:cubicBezTo>
                  <a:pt x="110" y="9662"/>
                  <a:pt x="28" y="9253"/>
                  <a:pt x="28" y="8829"/>
                </a:cubicBezTo>
                <a:cubicBezTo>
                  <a:pt x="28" y="8128"/>
                  <a:pt x="211" y="7492"/>
                  <a:pt x="582" y="6924"/>
                </a:cubicBezTo>
                <a:cubicBezTo>
                  <a:pt x="494" y="6390"/>
                  <a:pt x="525" y="5854"/>
                  <a:pt x="683" y="5314"/>
                </a:cubicBezTo>
                <a:cubicBezTo>
                  <a:pt x="842" y="4774"/>
                  <a:pt x="1104" y="4300"/>
                  <a:pt x="1475" y="3896"/>
                </a:cubicBezTo>
                <a:cubicBezTo>
                  <a:pt x="1511" y="3133"/>
                  <a:pt x="1712" y="2511"/>
                  <a:pt x="2082" y="2014"/>
                </a:cubicBezTo>
                <a:cubicBezTo>
                  <a:pt x="2452" y="1517"/>
                  <a:pt x="2913" y="1115"/>
                  <a:pt x="3461" y="810"/>
                </a:cubicBezTo>
                <a:cubicBezTo>
                  <a:pt x="4012" y="502"/>
                  <a:pt x="4620" y="293"/>
                  <a:pt x="5286" y="177"/>
                </a:cubicBezTo>
                <a:cubicBezTo>
                  <a:pt x="5953" y="56"/>
                  <a:pt x="6603" y="0"/>
                  <a:pt x="7233" y="0"/>
                </a:cubicBezTo>
                <a:cubicBezTo>
                  <a:pt x="7880" y="0"/>
                  <a:pt x="8536" y="45"/>
                  <a:pt x="9189" y="132"/>
                </a:cubicBezTo>
                <a:cubicBezTo>
                  <a:pt x="9839" y="225"/>
                  <a:pt x="10480" y="353"/>
                  <a:pt x="11102" y="525"/>
                </a:cubicBezTo>
                <a:cubicBezTo>
                  <a:pt x="11735" y="706"/>
                  <a:pt x="12362" y="898"/>
                  <a:pt x="12989" y="1099"/>
                </a:cubicBezTo>
                <a:cubicBezTo>
                  <a:pt x="13617" y="1302"/>
                  <a:pt x="14264" y="1407"/>
                  <a:pt x="14931" y="1407"/>
                </a:cubicBezTo>
                <a:lnTo>
                  <a:pt x="20006" y="1407"/>
                </a:lnTo>
                <a:cubicBezTo>
                  <a:pt x="20447" y="1407"/>
                  <a:pt x="20822" y="1562"/>
                  <a:pt x="21133" y="1876"/>
                </a:cubicBezTo>
                <a:cubicBezTo>
                  <a:pt x="21444" y="2195"/>
                  <a:pt x="21599" y="2571"/>
                  <a:pt x="21599" y="3011"/>
                </a:cubicBezTo>
                <a:lnTo>
                  <a:pt x="21599" y="11711"/>
                </a:lnTo>
                <a:cubicBezTo>
                  <a:pt x="21599" y="12151"/>
                  <a:pt x="21444" y="12533"/>
                  <a:pt x="21133" y="12847"/>
                </a:cubicBezTo>
                <a:cubicBezTo>
                  <a:pt x="20822" y="13160"/>
                  <a:pt x="20447" y="13321"/>
                  <a:pt x="20006" y="13321"/>
                </a:cubicBezTo>
                <a:lnTo>
                  <a:pt x="15284" y="13321"/>
                </a:lnTo>
                <a:cubicBezTo>
                  <a:pt x="15044" y="13448"/>
                  <a:pt x="14846" y="13587"/>
                  <a:pt x="14702" y="13734"/>
                </a:cubicBezTo>
                <a:cubicBezTo>
                  <a:pt x="14558" y="13883"/>
                  <a:pt x="14405" y="14056"/>
                  <a:pt x="14241" y="14254"/>
                </a:cubicBezTo>
                <a:cubicBezTo>
                  <a:pt x="14097" y="14434"/>
                  <a:pt x="13950" y="14612"/>
                  <a:pt x="13803" y="14782"/>
                </a:cubicBezTo>
                <a:cubicBezTo>
                  <a:pt x="13653" y="14954"/>
                  <a:pt x="13495" y="15121"/>
                  <a:pt x="13323" y="15279"/>
                </a:cubicBezTo>
                <a:cubicBezTo>
                  <a:pt x="13026" y="15601"/>
                  <a:pt x="12681" y="15909"/>
                  <a:pt x="12297" y="16211"/>
                </a:cubicBezTo>
                <a:cubicBezTo>
                  <a:pt x="11907" y="16522"/>
                  <a:pt x="11616" y="16853"/>
                  <a:pt x="11416" y="17217"/>
                </a:cubicBezTo>
                <a:cubicBezTo>
                  <a:pt x="11189" y="17604"/>
                  <a:pt x="11051" y="18051"/>
                  <a:pt x="10997" y="18562"/>
                </a:cubicBezTo>
                <a:cubicBezTo>
                  <a:pt x="10941" y="19071"/>
                  <a:pt x="10859" y="19551"/>
                  <a:pt x="10746" y="20003"/>
                </a:cubicBezTo>
                <a:cubicBezTo>
                  <a:pt x="10633" y="20450"/>
                  <a:pt x="10438" y="20831"/>
                  <a:pt x="10152" y="21139"/>
                </a:cubicBezTo>
                <a:cubicBezTo>
                  <a:pt x="9867" y="21444"/>
                  <a:pt x="9384" y="21599"/>
                  <a:pt x="8697" y="21599"/>
                </a:cubicBezTo>
                <a:cubicBezTo>
                  <a:pt x="8146" y="21599"/>
                  <a:pt x="7643" y="21484"/>
                  <a:pt x="7188" y="21258"/>
                </a:cubicBezTo>
                <a:cubicBezTo>
                  <a:pt x="6733" y="21023"/>
                  <a:pt x="6349" y="20715"/>
                  <a:pt x="6038" y="20328"/>
                </a:cubicBezTo>
                <a:cubicBezTo>
                  <a:pt x="5730" y="19938"/>
                  <a:pt x="5484" y="19495"/>
                  <a:pt x="5309" y="18995"/>
                </a:cubicBezTo>
                <a:cubicBezTo>
                  <a:pt x="5134" y="18492"/>
                  <a:pt x="5043" y="17991"/>
                  <a:pt x="5043" y="17472"/>
                </a:cubicBezTo>
                <a:cubicBezTo>
                  <a:pt x="5043" y="16941"/>
                  <a:pt x="5123" y="16432"/>
                  <a:pt x="5281" y="15954"/>
                </a:cubicBezTo>
                <a:cubicBezTo>
                  <a:pt x="5439" y="15469"/>
                  <a:pt x="5626" y="14988"/>
                  <a:pt x="5840" y="14513"/>
                </a:cubicBezTo>
                <a:cubicBezTo>
                  <a:pt x="5527" y="14530"/>
                  <a:pt x="5210" y="14547"/>
                  <a:pt x="4902" y="14562"/>
                </a:cubicBezTo>
                <a:cubicBezTo>
                  <a:pt x="4591" y="14584"/>
                  <a:pt x="4275" y="14590"/>
                  <a:pt x="3961" y="14590"/>
                </a:cubicBezTo>
                <a:cubicBezTo>
                  <a:pt x="3464" y="14590"/>
                  <a:pt x="2978" y="14547"/>
                  <a:pt x="2506" y="14451"/>
                </a:cubicBezTo>
                <a:cubicBezTo>
                  <a:pt x="2031" y="14352"/>
                  <a:pt x="1613" y="14197"/>
                  <a:pt x="1243" y="13977"/>
                </a:cubicBezTo>
                <a:cubicBezTo>
                  <a:pt x="870" y="13756"/>
                  <a:pt x="573" y="13454"/>
                  <a:pt x="344" y="13061"/>
                </a:cubicBezTo>
                <a:cubicBezTo>
                  <a:pt x="113" y="12674"/>
                  <a:pt x="0" y="12191"/>
                  <a:pt x="0" y="11603"/>
                </a:cubicBezTo>
                <a:cubicBezTo>
                  <a:pt x="0" y="11341"/>
                  <a:pt x="22" y="11081"/>
                  <a:pt x="64" y="10826"/>
                </a:cubicBezTo>
                <a:cubicBezTo>
                  <a:pt x="115" y="10569"/>
                  <a:pt x="183" y="10309"/>
                  <a:pt x="274" y="10049"/>
                </a:cubicBezTo>
                <a:moveTo>
                  <a:pt x="2438" y="7249"/>
                </a:moveTo>
                <a:cubicBezTo>
                  <a:pt x="1907" y="7696"/>
                  <a:pt x="1641" y="8247"/>
                  <a:pt x="1641" y="8914"/>
                </a:cubicBezTo>
                <a:cubicBezTo>
                  <a:pt x="1641" y="9125"/>
                  <a:pt x="1695" y="9318"/>
                  <a:pt x="1802" y="9504"/>
                </a:cubicBezTo>
                <a:cubicBezTo>
                  <a:pt x="1913" y="9688"/>
                  <a:pt x="2034" y="9840"/>
                  <a:pt x="2170" y="9967"/>
                </a:cubicBezTo>
                <a:cubicBezTo>
                  <a:pt x="2026" y="10233"/>
                  <a:pt x="1896" y="10487"/>
                  <a:pt x="1783" y="10747"/>
                </a:cubicBezTo>
                <a:cubicBezTo>
                  <a:pt x="1669" y="11007"/>
                  <a:pt x="1613" y="11293"/>
                  <a:pt x="1613" y="11606"/>
                </a:cubicBezTo>
                <a:cubicBezTo>
                  <a:pt x="1613" y="11923"/>
                  <a:pt x="1689" y="12171"/>
                  <a:pt x="1850" y="12358"/>
                </a:cubicBezTo>
                <a:cubicBezTo>
                  <a:pt x="2009" y="12541"/>
                  <a:pt x="2201" y="12677"/>
                  <a:pt x="2430" y="12767"/>
                </a:cubicBezTo>
                <a:cubicBezTo>
                  <a:pt x="2661" y="12860"/>
                  <a:pt x="2913" y="12914"/>
                  <a:pt x="3190" y="12931"/>
                </a:cubicBezTo>
                <a:cubicBezTo>
                  <a:pt x="3467" y="12948"/>
                  <a:pt x="3724" y="12959"/>
                  <a:pt x="3967" y="12959"/>
                </a:cubicBezTo>
                <a:cubicBezTo>
                  <a:pt x="4388" y="12959"/>
                  <a:pt x="4803" y="12943"/>
                  <a:pt x="5199" y="12914"/>
                </a:cubicBezTo>
                <a:cubicBezTo>
                  <a:pt x="5597" y="12895"/>
                  <a:pt x="5996" y="12878"/>
                  <a:pt x="6403" y="12878"/>
                </a:cubicBezTo>
                <a:cubicBezTo>
                  <a:pt x="6682" y="12878"/>
                  <a:pt x="6959" y="12895"/>
                  <a:pt x="7236" y="12914"/>
                </a:cubicBezTo>
                <a:cubicBezTo>
                  <a:pt x="7510" y="12943"/>
                  <a:pt x="7779" y="13016"/>
                  <a:pt x="8039" y="13121"/>
                </a:cubicBezTo>
                <a:cubicBezTo>
                  <a:pt x="8039" y="13491"/>
                  <a:pt x="7965" y="13844"/>
                  <a:pt x="7818" y="14174"/>
                </a:cubicBezTo>
                <a:cubicBezTo>
                  <a:pt x="7669" y="14511"/>
                  <a:pt x="7507" y="14847"/>
                  <a:pt x="7329" y="15189"/>
                </a:cubicBezTo>
                <a:cubicBezTo>
                  <a:pt x="7151" y="15531"/>
                  <a:pt x="6999" y="15889"/>
                  <a:pt x="6863" y="16260"/>
                </a:cubicBezTo>
                <a:cubicBezTo>
                  <a:pt x="6728" y="16630"/>
                  <a:pt x="6660" y="17031"/>
                  <a:pt x="6660" y="17474"/>
                </a:cubicBezTo>
                <a:cubicBezTo>
                  <a:pt x="6660" y="17771"/>
                  <a:pt x="6708" y="18071"/>
                  <a:pt x="6795" y="18362"/>
                </a:cubicBezTo>
                <a:cubicBezTo>
                  <a:pt x="6886" y="18655"/>
                  <a:pt x="7019" y="18918"/>
                  <a:pt x="7197" y="19161"/>
                </a:cubicBezTo>
                <a:cubicBezTo>
                  <a:pt x="7372" y="19398"/>
                  <a:pt x="7584" y="19593"/>
                  <a:pt x="7832" y="19740"/>
                </a:cubicBezTo>
                <a:cubicBezTo>
                  <a:pt x="8081" y="19890"/>
                  <a:pt x="8372" y="19964"/>
                  <a:pt x="8708" y="19964"/>
                </a:cubicBezTo>
                <a:cubicBezTo>
                  <a:pt x="8745" y="19964"/>
                  <a:pt x="8793" y="19966"/>
                  <a:pt x="8864" y="19978"/>
                </a:cubicBezTo>
                <a:cubicBezTo>
                  <a:pt x="8932" y="19983"/>
                  <a:pt x="8982" y="19983"/>
                  <a:pt x="9019" y="19964"/>
                </a:cubicBezTo>
                <a:cubicBezTo>
                  <a:pt x="9090" y="19930"/>
                  <a:pt x="9132" y="19890"/>
                  <a:pt x="9141" y="19856"/>
                </a:cubicBezTo>
                <a:cubicBezTo>
                  <a:pt x="9152" y="19819"/>
                  <a:pt x="9166" y="19763"/>
                  <a:pt x="9183" y="19692"/>
                </a:cubicBezTo>
                <a:cubicBezTo>
                  <a:pt x="9291" y="19161"/>
                  <a:pt x="9392" y="18604"/>
                  <a:pt x="9485" y="18014"/>
                </a:cubicBezTo>
                <a:cubicBezTo>
                  <a:pt x="9582" y="17429"/>
                  <a:pt x="9760" y="16901"/>
                  <a:pt x="10008" y="16420"/>
                </a:cubicBezTo>
                <a:cubicBezTo>
                  <a:pt x="10271" y="15963"/>
                  <a:pt x="10604" y="15564"/>
                  <a:pt x="11009" y="15234"/>
                </a:cubicBezTo>
                <a:cubicBezTo>
                  <a:pt x="11415" y="14898"/>
                  <a:pt x="11803" y="14544"/>
                  <a:pt x="12173" y="14174"/>
                </a:cubicBezTo>
                <a:cubicBezTo>
                  <a:pt x="12433" y="13897"/>
                  <a:pt x="12656" y="13643"/>
                  <a:pt x="12840" y="13411"/>
                </a:cubicBezTo>
                <a:cubicBezTo>
                  <a:pt x="13023" y="13180"/>
                  <a:pt x="13215" y="12965"/>
                  <a:pt x="13408" y="12762"/>
                </a:cubicBezTo>
                <a:cubicBezTo>
                  <a:pt x="13600" y="12555"/>
                  <a:pt x="13814" y="12369"/>
                  <a:pt x="14043" y="12194"/>
                </a:cubicBezTo>
                <a:cubicBezTo>
                  <a:pt x="14275" y="12016"/>
                  <a:pt x="14575" y="11855"/>
                  <a:pt x="14942" y="11713"/>
                </a:cubicBezTo>
                <a:lnTo>
                  <a:pt x="14970" y="11713"/>
                </a:lnTo>
                <a:lnTo>
                  <a:pt x="14970" y="3014"/>
                </a:lnTo>
                <a:cubicBezTo>
                  <a:pt x="14323" y="3014"/>
                  <a:pt x="13701" y="2943"/>
                  <a:pt x="13111" y="2794"/>
                </a:cubicBezTo>
                <a:cubicBezTo>
                  <a:pt x="12520" y="2647"/>
                  <a:pt x="11921" y="2480"/>
                  <a:pt x="11311" y="2308"/>
                </a:cubicBezTo>
                <a:cubicBezTo>
                  <a:pt x="10703" y="2132"/>
                  <a:pt x="10068" y="1966"/>
                  <a:pt x="9404" y="1819"/>
                </a:cubicBezTo>
                <a:cubicBezTo>
                  <a:pt x="8742" y="1669"/>
                  <a:pt x="8022" y="1599"/>
                  <a:pt x="7245" y="1599"/>
                </a:cubicBezTo>
                <a:cubicBezTo>
                  <a:pt x="6838" y="1599"/>
                  <a:pt x="6394" y="1630"/>
                  <a:pt x="5911" y="1697"/>
                </a:cubicBezTo>
                <a:cubicBezTo>
                  <a:pt x="5428" y="1768"/>
                  <a:pt x="4981" y="1890"/>
                  <a:pt x="4566" y="2062"/>
                </a:cubicBezTo>
                <a:cubicBezTo>
                  <a:pt x="4150" y="2237"/>
                  <a:pt x="3800" y="2491"/>
                  <a:pt x="3509" y="2822"/>
                </a:cubicBezTo>
                <a:cubicBezTo>
                  <a:pt x="3221" y="3147"/>
                  <a:pt x="3077" y="3585"/>
                  <a:pt x="3077" y="4124"/>
                </a:cubicBezTo>
                <a:cubicBezTo>
                  <a:pt x="3077" y="4218"/>
                  <a:pt x="3082" y="4297"/>
                  <a:pt x="3091" y="4367"/>
                </a:cubicBezTo>
                <a:cubicBezTo>
                  <a:pt x="3099" y="4438"/>
                  <a:pt x="3113" y="4528"/>
                  <a:pt x="3133" y="4627"/>
                </a:cubicBezTo>
                <a:cubicBezTo>
                  <a:pt x="2817" y="4771"/>
                  <a:pt x="2579" y="5009"/>
                  <a:pt x="2415" y="5345"/>
                </a:cubicBezTo>
                <a:cubicBezTo>
                  <a:pt x="2252" y="5676"/>
                  <a:pt x="2172" y="6012"/>
                  <a:pt x="2172" y="6342"/>
                </a:cubicBezTo>
                <a:cubicBezTo>
                  <a:pt x="2167" y="6696"/>
                  <a:pt x="2260" y="7001"/>
                  <a:pt x="2438" y="7249"/>
                </a:cubicBezTo>
                <a:moveTo>
                  <a:pt x="17344" y="3071"/>
                </a:moveTo>
                <a:cubicBezTo>
                  <a:pt x="17050" y="3071"/>
                  <a:pt x="16793" y="3170"/>
                  <a:pt x="16578" y="3373"/>
                </a:cubicBezTo>
                <a:cubicBezTo>
                  <a:pt x="16366" y="3579"/>
                  <a:pt x="16262" y="3836"/>
                  <a:pt x="16262" y="4153"/>
                </a:cubicBezTo>
                <a:cubicBezTo>
                  <a:pt x="16262" y="4449"/>
                  <a:pt x="16366" y="4704"/>
                  <a:pt x="16578" y="4918"/>
                </a:cubicBezTo>
                <a:cubicBezTo>
                  <a:pt x="16790" y="5130"/>
                  <a:pt x="17047" y="5235"/>
                  <a:pt x="17344" y="5235"/>
                </a:cubicBezTo>
                <a:cubicBezTo>
                  <a:pt x="17658" y="5235"/>
                  <a:pt x="17918" y="5130"/>
                  <a:pt x="18121" y="4918"/>
                </a:cubicBezTo>
                <a:cubicBezTo>
                  <a:pt x="18322" y="4704"/>
                  <a:pt x="18423" y="4449"/>
                  <a:pt x="18423" y="4153"/>
                </a:cubicBezTo>
                <a:cubicBezTo>
                  <a:pt x="18423" y="3836"/>
                  <a:pt x="18322" y="3579"/>
                  <a:pt x="18121" y="3373"/>
                </a:cubicBezTo>
                <a:cubicBezTo>
                  <a:pt x="17920" y="3170"/>
                  <a:pt x="17660" y="3071"/>
                  <a:pt x="17344" y="30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2" name="AutoShape 63"/>
          <p:cNvSpPr>
            <a:spLocks/>
          </p:cNvSpPr>
          <p:nvPr userDrawn="1"/>
        </p:nvSpPr>
        <p:spPr bwMode="auto">
          <a:xfrm>
            <a:off x="2280553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3" name="AutoShape 64"/>
          <p:cNvSpPr>
            <a:spLocks/>
          </p:cNvSpPr>
          <p:nvPr userDrawn="1"/>
        </p:nvSpPr>
        <p:spPr bwMode="auto">
          <a:xfrm>
            <a:off x="276186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4" name="AutoShape 65"/>
          <p:cNvSpPr>
            <a:spLocks/>
          </p:cNvSpPr>
          <p:nvPr userDrawn="1"/>
        </p:nvSpPr>
        <p:spPr bwMode="auto">
          <a:xfrm>
            <a:off x="3223245" y="3671984"/>
            <a:ext cx="198420" cy="198472"/>
          </a:xfrm>
          <a:custGeom>
            <a:avLst/>
            <a:gdLst>
              <a:gd name="T0" fmla="*/ 10795 w 21590"/>
              <a:gd name="T1" fmla="*/ 10800 h 21600"/>
              <a:gd name="T2" fmla="*/ 10795 w 21590"/>
              <a:gd name="T3" fmla="*/ 10800 h 21600"/>
              <a:gd name="T4" fmla="*/ 10795 w 21590"/>
              <a:gd name="T5" fmla="*/ 10800 h 21600"/>
              <a:gd name="T6" fmla="*/ 10795 w 2159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0" h="21600">
                <a:moveTo>
                  <a:pt x="21292" y="12679"/>
                </a:moveTo>
                <a:cubicBezTo>
                  <a:pt x="21501" y="12885"/>
                  <a:pt x="21600" y="13136"/>
                  <a:pt x="21588" y="13436"/>
                </a:cubicBezTo>
                <a:cubicBezTo>
                  <a:pt x="21588" y="13662"/>
                  <a:pt x="21518" y="13865"/>
                  <a:pt x="21374" y="14043"/>
                </a:cubicBezTo>
                <a:cubicBezTo>
                  <a:pt x="21230" y="14224"/>
                  <a:pt x="21046" y="14342"/>
                  <a:pt x="20820" y="14393"/>
                </a:cubicBezTo>
                <a:lnTo>
                  <a:pt x="18197" y="15057"/>
                </a:lnTo>
                <a:cubicBezTo>
                  <a:pt x="18250" y="15220"/>
                  <a:pt x="18318" y="15438"/>
                  <a:pt x="18400" y="15706"/>
                </a:cubicBezTo>
                <a:cubicBezTo>
                  <a:pt x="18479" y="15977"/>
                  <a:pt x="18564" y="16254"/>
                  <a:pt x="18649" y="16531"/>
                </a:cubicBezTo>
                <a:cubicBezTo>
                  <a:pt x="18736" y="16810"/>
                  <a:pt x="18809" y="17081"/>
                  <a:pt x="18874" y="17333"/>
                </a:cubicBezTo>
                <a:cubicBezTo>
                  <a:pt x="18937" y="17592"/>
                  <a:pt x="18968" y="17801"/>
                  <a:pt x="18968" y="17962"/>
                </a:cubicBezTo>
                <a:cubicBezTo>
                  <a:pt x="18968" y="18225"/>
                  <a:pt x="18872" y="18459"/>
                  <a:pt x="18677" y="18660"/>
                </a:cubicBezTo>
                <a:cubicBezTo>
                  <a:pt x="18482" y="18860"/>
                  <a:pt x="18245" y="18965"/>
                  <a:pt x="17968" y="18965"/>
                </a:cubicBezTo>
                <a:cubicBezTo>
                  <a:pt x="17804" y="18965"/>
                  <a:pt x="17592" y="18934"/>
                  <a:pt x="17333" y="18869"/>
                </a:cubicBezTo>
                <a:cubicBezTo>
                  <a:pt x="17070" y="18807"/>
                  <a:pt x="16802" y="18733"/>
                  <a:pt x="16525" y="18646"/>
                </a:cubicBezTo>
                <a:cubicBezTo>
                  <a:pt x="16251" y="18561"/>
                  <a:pt x="15983" y="18476"/>
                  <a:pt x="15715" y="18397"/>
                </a:cubicBezTo>
                <a:cubicBezTo>
                  <a:pt x="15449" y="18315"/>
                  <a:pt x="15232" y="18250"/>
                  <a:pt x="15059" y="18194"/>
                </a:cubicBezTo>
                <a:lnTo>
                  <a:pt x="14399" y="20817"/>
                </a:lnTo>
                <a:cubicBezTo>
                  <a:pt x="14345" y="21040"/>
                  <a:pt x="14223" y="21227"/>
                  <a:pt x="14040" y="21376"/>
                </a:cubicBezTo>
                <a:cubicBezTo>
                  <a:pt x="13854" y="21526"/>
                  <a:pt x="13650" y="21599"/>
                  <a:pt x="13424" y="21599"/>
                </a:cubicBezTo>
                <a:cubicBezTo>
                  <a:pt x="13128" y="21599"/>
                  <a:pt x="12879" y="21498"/>
                  <a:pt x="12682" y="21289"/>
                </a:cubicBezTo>
                <a:lnTo>
                  <a:pt x="10801" y="19357"/>
                </a:lnTo>
                <a:lnTo>
                  <a:pt x="8881" y="21289"/>
                </a:lnTo>
                <a:cubicBezTo>
                  <a:pt x="8720" y="21498"/>
                  <a:pt x="8480" y="21599"/>
                  <a:pt x="8166" y="21599"/>
                </a:cubicBezTo>
                <a:cubicBezTo>
                  <a:pt x="7940" y="21599"/>
                  <a:pt x="7737" y="21526"/>
                  <a:pt x="7556" y="21376"/>
                </a:cubicBezTo>
                <a:cubicBezTo>
                  <a:pt x="7378" y="21227"/>
                  <a:pt x="7254" y="21040"/>
                  <a:pt x="7192" y="20817"/>
                </a:cubicBezTo>
                <a:lnTo>
                  <a:pt x="6528" y="18194"/>
                </a:lnTo>
                <a:cubicBezTo>
                  <a:pt x="6367" y="18250"/>
                  <a:pt x="6153" y="18315"/>
                  <a:pt x="5887" y="18397"/>
                </a:cubicBezTo>
                <a:cubicBezTo>
                  <a:pt x="5622" y="18479"/>
                  <a:pt x="5348" y="18561"/>
                  <a:pt x="5068" y="18646"/>
                </a:cubicBezTo>
                <a:cubicBezTo>
                  <a:pt x="4792" y="18733"/>
                  <a:pt x="4523" y="18807"/>
                  <a:pt x="4266" y="18869"/>
                </a:cubicBezTo>
                <a:cubicBezTo>
                  <a:pt x="4009" y="18934"/>
                  <a:pt x="3795" y="18965"/>
                  <a:pt x="3623" y="18965"/>
                </a:cubicBezTo>
                <a:cubicBezTo>
                  <a:pt x="3346" y="18965"/>
                  <a:pt x="3111" y="18860"/>
                  <a:pt x="2922" y="18660"/>
                </a:cubicBezTo>
                <a:cubicBezTo>
                  <a:pt x="2730" y="18459"/>
                  <a:pt x="2637" y="18225"/>
                  <a:pt x="2637" y="17962"/>
                </a:cubicBezTo>
                <a:cubicBezTo>
                  <a:pt x="2637" y="17801"/>
                  <a:pt x="2668" y="17592"/>
                  <a:pt x="2730" y="17333"/>
                </a:cubicBezTo>
                <a:cubicBezTo>
                  <a:pt x="2795" y="17081"/>
                  <a:pt x="2866" y="16810"/>
                  <a:pt x="2948" y="16531"/>
                </a:cubicBezTo>
                <a:cubicBezTo>
                  <a:pt x="3030" y="16254"/>
                  <a:pt x="3111" y="15980"/>
                  <a:pt x="3196" y="15712"/>
                </a:cubicBezTo>
                <a:cubicBezTo>
                  <a:pt x="3284" y="15446"/>
                  <a:pt x="3351" y="15229"/>
                  <a:pt x="3408" y="15057"/>
                </a:cubicBezTo>
                <a:lnTo>
                  <a:pt x="770" y="14393"/>
                </a:lnTo>
                <a:cubicBezTo>
                  <a:pt x="545" y="14342"/>
                  <a:pt x="361" y="14224"/>
                  <a:pt x="217" y="14034"/>
                </a:cubicBezTo>
                <a:cubicBezTo>
                  <a:pt x="73" y="13854"/>
                  <a:pt x="0" y="13650"/>
                  <a:pt x="0" y="13436"/>
                </a:cubicBezTo>
                <a:cubicBezTo>
                  <a:pt x="0" y="13136"/>
                  <a:pt x="104" y="12885"/>
                  <a:pt x="310" y="12679"/>
                </a:cubicBezTo>
                <a:lnTo>
                  <a:pt x="2245" y="10798"/>
                </a:lnTo>
                <a:lnTo>
                  <a:pt x="310" y="8920"/>
                </a:lnTo>
                <a:cubicBezTo>
                  <a:pt x="104" y="8714"/>
                  <a:pt x="0" y="8460"/>
                  <a:pt x="0" y="8160"/>
                </a:cubicBezTo>
                <a:cubicBezTo>
                  <a:pt x="0" y="7937"/>
                  <a:pt x="76" y="7734"/>
                  <a:pt x="225" y="7556"/>
                </a:cubicBezTo>
                <a:cubicBezTo>
                  <a:pt x="372" y="7373"/>
                  <a:pt x="556" y="7257"/>
                  <a:pt x="770" y="7203"/>
                </a:cubicBezTo>
                <a:lnTo>
                  <a:pt x="3408" y="6540"/>
                </a:lnTo>
                <a:cubicBezTo>
                  <a:pt x="3351" y="6381"/>
                  <a:pt x="3284" y="6161"/>
                  <a:pt x="3196" y="5893"/>
                </a:cubicBezTo>
                <a:cubicBezTo>
                  <a:pt x="3111" y="5622"/>
                  <a:pt x="3030" y="5345"/>
                  <a:pt x="2948" y="5068"/>
                </a:cubicBezTo>
                <a:cubicBezTo>
                  <a:pt x="2866" y="4786"/>
                  <a:pt x="2795" y="4518"/>
                  <a:pt x="2730" y="4264"/>
                </a:cubicBezTo>
                <a:cubicBezTo>
                  <a:pt x="2668" y="4007"/>
                  <a:pt x="2637" y="3795"/>
                  <a:pt x="2637" y="3634"/>
                </a:cubicBezTo>
                <a:cubicBezTo>
                  <a:pt x="2637" y="3354"/>
                  <a:pt x="2733" y="3117"/>
                  <a:pt x="2928" y="2925"/>
                </a:cubicBezTo>
                <a:cubicBezTo>
                  <a:pt x="3120" y="2730"/>
                  <a:pt x="3351" y="2634"/>
                  <a:pt x="3623" y="2634"/>
                </a:cubicBezTo>
                <a:cubicBezTo>
                  <a:pt x="3786" y="2634"/>
                  <a:pt x="3995" y="2665"/>
                  <a:pt x="4258" y="2730"/>
                </a:cubicBezTo>
                <a:cubicBezTo>
                  <a:pt x="4521" y="2792"/>
                  <a:pt x="4792" y="2866"/>
                  <a:pt x="5068" y="2950"/>
                </a:cubicBezTo>
                <a:cubicBezTo>
                  <a:pt x="5348" y="3038"/>
                  <a:pt x="5622" y="3120"/>
                  <a:pt x="5887" y="3205"/>
                </a:cubicBezTo>
                <a:cubicBezTo>
                  <a:pt x="6153" y="3284"/>
                  <a:pt x="6367" y="3349"/>
                  <a:pt x="6528" y="3405"/>
                </a:cubicBezTo>
                <a:lnTo>
                  <a:pt x="7192" y="782"/>
                </a:lnTo>
                <a:cubicBezTo>
                  <a:pt x="7246" y="556"/>
                  <a:pt x="7367" y="369"/>
                  <a:pt x="7556" y="220"/>
                </a:cubicBezTo>
                <a:cubicBezTo>
                  <a:pt x="7748" y="70"/>
                  <a:pt x="7949" y="0"/>
                  <a:pt x="8166" y="0"/>
                </a:cubicBezTo>
                <a:cubicBezTo>
                  <a:pt x="8480" y="0"/>
                  <a:pt x="8720" y="101"/>
                  <a:pt x="8881" y="307"/>
                </a:cubicBezTo>
                <a:lnTo>
                  <a:pt x="10801" y="2242"/>
                </a:lnTo>
                <a:lnTo>
                  <a:pt x="12682" y="307"/>
                </a:lnTo>
                <a:cubicBezTo>
                  <a:pt x="12888" y="101"/>
                  <a:pt x="13128" y="0"/>
                  <a:pt x="13399" y="0"/>
                </a:cubicBezTo>
                <a:cubicBezTo>
                  <a:pt x="13642" y="0"/>
                  <a:pt x="13854" y="67"/>
                  <a:pt x="14040" y="208"/>
                </a:cubicBezTo>
                <a:cubicBezTo>
                  <a:pt x="14223" y="347"/>
                  <a:pt x="14345" y="539"/>
                  <a:pt x="14399" y="782"/>
                </a:cubicBezTo>
                <a:lnTo>
                  <a:pt x="15059" y="3405"/>
                </a:lnTo>
                <a:cubicBezTo>
                  <a:pt x="15223" y="3349"/>
                  <a:pt x="15438" y="3284"/>
                  <a:pt x="15709" y="3205"/>
                </a:cubicBezTo>
                <a:cubicBezTo>
                  <a:pt x="15980" y="3120"/>
                  <a:pt x="16251" y="3038"/>
                  <a:pt x="16525" y="2950"/>
                </a:cubicBezTo>
                <a:cubicBezTo>
                  <a:pt x="16802" y="2866"/>
                  <a:pt x="17070" y="2792"/>
                  <a:pt x="17333" y="2730"/>
                </a:cubicBezTo>
                <a:cubicBezTo>
                  <a:pt x="17592" y="2665"/>
                  <a:pt x="17804" y="2634"/>
                  <a:pt x="17968" y="2634"/>
                </a:cubicBezTo>
                <a:cubicBezTo>
                  <a:pt x="18228" y="2634"/>
                  <a:pt x="18459" y="2730"/>
                  <a:pt x="18663" y="2925"/>
                </a:cubicBezTo>
                <a:cubicBezTo>
                  <a:pt x="18866" y="3117"/>
                  <a:pt x="18968" y="3354"/>
                  <a:pt x="18968" y="3634"/>
                </a:cubicBezTo>
                <a:cubicBezTo>
                  <a:pt x="18968" y="3795"/>
                  <a:pt x="18937" y="4007"/>
                  <a:pt x="18874" y="4264"/>
                </a:cubicBezTo>
                <a:cubicBezTo>
                  <a:pt x="18809" y="4518"/>
                  <a:pt x="18736" y="4786"/>
                  <a:pt x="18649" y="5068"/>
                </a:cubicBezTo>
                <a:cubicBezTo>
                  <a:pt x="18564" y="5345"/>
                  <a:pt x="18479" y="5619"/>
                  <a:pt x="18400" y="5884"/>
                </a:cubicBezTo>
                <a:cubicBezTo>
                  <a:pt x="18318" y="6150"/>
                  <a:pt x="18250" y="6370"/>
                  <a:pt x="18197" y="6540"/>
                </a:cubicBezTo>
                <a:lnTo>
                  <a:pt x="20820" y="7203"/>
                </a:lnTo>
                <a:cubicBezTo>
                  <a:pt x="21046" y="7257"/>
                  <a:pt x="21230" y="7378"/>
                  <a:pt x="21374" y="7559"/>
                </a:cubicBezTo>
                <a:cubicBezTo>
                  <a:pt x="21518" y="7748"/>
                  <a:pt x="21588" y="7946"/>
                  <a:pt x="21588" y="8161"/>
                </a:cubicBezTo>
                <a:cubicBezTo>
                  <a:pt x="21588" y="8460"/>
                  <a:pt x="21489" y="8714"/>
                  <a:pt x="21292" y="8920"/>
                </a:cubicBezTo>
                <a:lnTo>
                  <a:pt x="19332" y="10798"/>
                </a:lnTo>
                <a:lnTo>
                  <a:pt x="21292" y="126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5" name="AutoShape 66"/>
          <p:cNvSpPr>
            <a:spLocks/>
          </p:cNvSpPr>
          <p:nvPr userDrawn="1"/>
        </p:nvSpPr>
        <p:spPr bwMode="auto">
          <a:xfrm>
            <a:off x="3705350" y="3671984"/>
            <a:ext cx="198420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6" name="AutoShape 67"/>
          <p:cNvSpPr>
            <a:spLocks/>
          </p:cNvSpPr>
          <p:nvPr userDrawn="1"/>
        </p:nvSpPr>
        <p:spPr bwMode="auto">
          <a:xfrm>
            <a:off x="4199408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7" name="AutoShape 68"/>
          <p:cNvSpPr>
            <a:spLocks/>
          </p:cNvSpPr>
          <p:nvPr userDrawn="1"/>
        </p:nvSpPr>
        <p:spPr bwMode="auto">
          <a:xfrm>
            <a:off x="4602051" y="366640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8" name="AutoShape 69"/>
          <p:cNvSpPr>
            <a:spLocks/>
          </p:cNvSpPr>
          <p:nvPr userDrawn="1"/>
        </p:nvSpPr>
        <p:spPr bwMode="auto">
          <a:xfrm>
            <a:off x="336958" y="214739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09" y="6866"/>
                </a:moveTo>
                <a:cubicBezTo>
                  <a:pt x="18209" y="7363"/>
                  <a:pt x="18439" y="7917"/>
                  <a:pt x="18600" y="8529"/>
                </a:cubicBezTo>
                <a:cubicBezTo>
                  <a:pt x="19045" y="8620"/>
                  <a:pt x="19512" y="8679"/>
                  <a:pt x="20005" y="8705"/>
                </a:cubicBezTo>
                <a:cubicBezTo>
                  <a:pt x="20498" y="8733"/>
                  <a:pt x="20957" y="8820"/>
                  <a:pt x="21381" y="8976"/>
                </a:cubicBezTo>
                <a:cubicBezTo>
                  <a:pt x="21526" y="9012"/>
                  <a:pt x="21599" y="9091"/>
                  <a:pt x="21599" y="9218"/>
                </a:cubicBezTo>
                <a:lnTo>
                  <a:pt x="21599" y="12409"/>
                </a:lnTo>
                <a:cubicBezTo>
                  <a:pt x="21599" y="12516"/>
                  <a:pt x="21464" y="12612"/>
                  <a:pt x="21197" y="12697"/>
                </a:cubicBezTo>
                <a:cubicBezTo>
                  <a:pt x="20931" y="12787"/>
                  <a:pt x="20622" y="12852"/>
                  <a:pt x="20268" y="12909"/>
                </a:cubicBezTo>
                <a:cubicBezTo>
                  <a:pt x="19917" y="12962"/>
                  <a:pt x="19574" y="13002"/>
                  <a:pt x="19240" y="13030"/>
                </a:cubicBezTo>
                <a:cubicBezTo>
                  <a:pt x="18903" y="13056"/>
                  <a:pt x="18682" y="13078"/>
                  <a:pt x="18574" y="13098"/>
                </a:cubicBezTo>
                <a:cubicBezTo>
                  <a:pt x="18447" y="13612"/>
                  <a:pt x="18237" y="14137"/>
                  <a:pt x="17937" y="14679"/>
                </a:cubicBezTo>
                <a:cubicBezTo>
                  <a:pt x="18433" y="15416"/>
                  <a:pt x="18982" y="16125"/>
                  <a:pt x="19577" y="16802"/>
                </a:cubicBezTo>
                <a:lnTo>
                  <a:pt x="19659" y="17006"/>
                </a:lnTo>
                <a:cubicBezTo>
                  <a:pt x="19659" y="17076"/>
                  <a:pt x="19535" y="17251"/>
                  <a:pt x="19285" y="17522"/>
                </a:cubicBezTo>
                <a:cubicBezTo>
                  <a:pt x="19036" y="17799"/>
                  <a:pt x="18756" y="18096"/>
                  <a:pt x="18439" y="18412"/>
                </a:cubicBezTo>
                <a:cubicBezTo>
                  <a:pt x="18121" y="18725"/>
                  <a:pt x="17821" y="19008"/>
                  <a:pt x="17538" y="19256"/>
                </a:cubicBezTo>
                <a:cubicBezTo>
                  <a:pt x="17252" y="19505"/>
                  <a:pt x="17068" y="19626"/>
                  <a:pt x="16988" y="19626"/>
                </a:cubicBezTo>
                <a:cubicBezTo>
                  <a:pt x="16969" y="19626"/>
                  <a:pt x="16850" y="19541"/>
                  <a:pt x="16629" y="19377"/>
                </a:cubicBezTo>
                <a:cubicBezTo>
                  <a:pt x="16408" y="19211"/>
                  <a:pt x="16164" y="19025"/>
                  <a:pt x="15895" y="18821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8" y="18056"/>
                  <a:pt x="14745" y="17946"/>
                  <a:pt x="14683" y="17909"/>
                </a:cubicBezTo>
                <a:cubicBezTo>
                  <a:pt x="14419" y="18053"/>
                  <a:pt x="14156" y="18177"/>
                  <a:pt x="13890" y="18282"/>
                </a:cubicBezTo>
                <a:cubicBezTo>
                  <a:pt x="13623" y="18384"/>
                  <a:pt x="13354" y="18471"/>
                  <a:pt x="13082" y="18545"/>
                </a:cubicBezTo>
                <a:cubicBezTo>
                  <a:pt x="13065" y="18655"/>
                  <a:pt x="13040" y="18875"/>
                  <a:pt x="13009" y="19214"/>
                </a:cubicBezTo>
                <a:cubicBezTo>
                  <a:pt x="12978" y="19553"/>
                  <a:pt x="12932" y="19894"/>
                  <a:pt x="12878" y="20242"/>
                </a:cubicBezTo>
                <a:cubicBezTo>
                  <a:pt x="12825" y="20589"/>
                  <a:pt x="12762" y="20902"/>
                  <a:pt x="12692" y="21179"/>
                </a:cubicBezTo>
                <a:cubicBezTo>
                  <a:pt x="12618" y="21461"/>
                  <a:pt x="12522" y="21599"/>
                  <a:pt x="12405" y="21599"/>
                </a:cubicBezTo>
                <a:lnTo>
                  <a:pt x="9191" y="21599"/>
                </a:lnTo>
                <a:cubicBezTo>
                  <a:pt x="9063" y="21599"/>
                  <a:pt x="8978" y="21520"/>
                  <a:pt x="8933" y="21371"/>
                </a:cubicBezTo>
                <a:cubicBezTo>
                  <a:pt x="8805" y="20928"/>
                  <a:pt x="8721" y="20462"/>
                  <a:pt x="8678" y="19979"/>
                </a:cubicBezTo>
                <a:cubicBezTo>
                  <a:pt x="8630" y="19493"/>
                  <a:pt x="8582" y="19030"/>
                  <a:pt x="8528" y="18584"/>
                </a:cubicBezTo>
                <a:cubicBezTo>
                  <a:pt x="7976" y="18423"/>
                  <a:pt x="7446" y="18197"/>
                  <a:pt x="6942" y="17909"/>
                </a:cubicBezTo>
                <a:cubicBezTo>
                  <a:pt x="6568" y="18191"/>
                  <a:pt x="6202" y="18460"/>
                  <a:pt x="5843" y="18725"/>
                </a:cubicBezTo>
                <a:cubicBezTo>
                  <a:pt x="5480" y="18993"/>
                  <a:pt x="5123" y="19276"/>
                  <a:pt x="4772" y="19572"/>
                </a:cubicBezTo>
                <a:lnTo>
                  <a:pt x="4608" y="19626"/>
                </a:lnTo>
                <a:cubicBezTo>
                  <a:pt x="4554" y="19626"/>
                  <a:pt x="4387" y="19504"/>
                  <a:pt x="4107" y="19256"/>
                </a:cubicBezTo>
                <a:cubicBezTo>
                  <a:pt x="3826" y="19007"/>
                  <a:pt x="3534" y="18725"/>
                  <a:pt x="3231" y="18412"/>
                </a:cubicBezTo>
                <a:cubicBezTo>
                  <a:pt x="2928" y="18095"/>
                  <a:pt x="2653" y="17799"/>
                  <a:pt x="2404" y="17522"/>
                </a:cubicBezTo>
                <a:cubicBezTo>
                  <a:pt x="2155" y="17251"/>
                  <a:pt x="2030" y="17076"/>
                  <a:pt x="2030" y="17006"/>
                </a:cubicBezTo>
                <a:cubicBezTo>
                  <a:pt x="2030" y="16986"/>
                  <a:pt x="2104" y="16867"/>
                  <a:pt x="2248" y="16647"/>
                </a:cubicBezTo>
                <a:cubicBezTo>
                  <a:pt x="2393" y="16427"/>
                  <a:pt x="2563" y="16184"/>
                  <a:pt x="2758" y="15924"/>
                </a:cubicBezTo>
                <a:cubicBezTo>
                  <a:pt x="2951" y="15662"/>
                  <a:pt x="3141" y="15410"/>
                  <a:pt x="3328" y="15173"/>
                </a:cubicBezTo>
                <a:cubicBezTo>
                  <a:pt x="3512" y="14933"/>
                  <a:pt x="3631" y="14778"/>
                  <a:pt x="3687" y="14704"/>
                </a:cubicBezTo>
                <a:cubicBezTo>
                  <a:pt x="3387" y="14210"/>
                  <a:pt x="3158" y="13657"/>
                  <a:pt x="2996" y="13044"/>
                </a:cubicBezTo>
                <a:cubicBezTo>
                  <a:pt x="2535" y="12951"/>
                  <a:pt x="2062" y="12897"/>
                  <a:pt x="1577" y="12869"/>
                </a:cubicBezTo>
                <a:cubicBezTo>
                  <a:pt x="1093" y="12841"/>
                  <a:pt x="640" y="12751"/>
                  <a:pt x="215" y="12598"/>
                </a:cubicBezTo>
                <a:cubicBezTo>
                  <a:pt x="70" y="12561"/>
                  <a:pt x="0" y="12479"/>
                  <a:pt x="0" y="12352"/>
                </a:cubicBezTo>
                <a:lnTo>
                  <a:pt x="0" y="9162"/>
                </a:lnTo>
                <a:cubicBezTo>
                  <a:pt x="0" y="9055"/>
                  <a:pt x="135" y="8959"/>
                  <a:pt x="413" y="8874"/>
                </a:cubicBezTo>
                <a:cubicBezTo>
                  <a:pt x="688" y="8789"/>
                  <a:pt x="997" y="8716"/>
                  <a:pt x="1339" y="8665"/>
                </a:cubicBezTo>
                <a:cubicBezTo>
                  <a:pt x="1685" y="8611"/>
                  <a:pt x="2019" y="8569"/>
                  <a:pt x="2345" y="8544"/>
                </a:cubicBezTo>
                <a:cubicBezTo>
                  <a:pt x="2668" y="8515"/>
                  <a:pt x="2886" y="8493"/>
                  <a:pt x="2996" y="8473"/>
                </a:cubicBezTo>
                <a:cubicBezTo>
                  <a:pt x="3158" y="7925"/>
                  <a:pt x="3379" y="7397"/>
                  <a:pt x="3659" y="6895"/>
                </a:cubicBezTo>
                <a:cubicBezTo>
                  <a:pt x="3160" y="6155"/>
                  <a:pt x="2619" y="5446"/>
                  <a:pt x="2030" y="4771"/>
                </a:cubicBezTo>
                <a:lnTo>
                  <a:pt x="1937" y="4571"/>
                </a:lnTo>
                <a:cubicBezTo>
                  <a:pt x="1937" y="4497"/>
                  <a:pt x="2064" y="4322"/>
                  <a:pt x="2316" y="4048"/>
                </a:cubicBezTo>
                <a:cubicBezTo>
                  <a:pt x="2568" y="3775"/>
                  <a:pt x="2852" y="3478"/>
                  <a:pt x="3163" y="3162"/>
                </a:cubicBezTo>
                <a:cubicBezTo>
                  <a:pt x="3478" y="2848"/>
                  <a:pt x="3778" y="2569"/>
                  <a:pt x="4067" y="2320"/>
                </a:cubicBezTo>
                <a:cubicBezTo>
                  <a:pt x="4356" y="2072"/>
                  <a:pt x="4537" y="1945"/>
                  <a:pt x="4608" y="1945"/>
                </a:cubicBezTo>
                <a:cubicBezTo>
                  <a:pt x="4625" y="1945"/>
                  <a:pt x="4747" y="2030"/>
                  <a:pt x="4968" y="2196"/>
                </a:cubicBezTo>
                <a:cubicBezTo>
                  <a:pt x="5188" y="2363"/>
                  <a:pt x="5435" y="2549"/>
                  <a:pt x="5707" y="2750"/>
                </a:cubicBezTo>
                <a:cubicBezTo>
                  <a:pt x="5976" y="2953"/>
                  <a:pt x="6234" y="3148"/>
                  <a:pt x="6472" y="3331"/>
                </a:cubicBezTo>
                <a:cubicBezTo>
                  <a:pt x="6712" y="3515"/>
                  <a:pt x="6860" y="3628"/>
                  <a:pt x="6913" y="3662"/>
                </a:cubicBezTo>
                <a:cubicBezTo>
                  <a:pt x="7174" y="3518"/>
                  <a:pt x="7440" y="3399"/>
                  <a:pt x="7707" y="3303"/>
                </a:cubicBezTo>
                <a:cubicBezTo>
                  <a:pt x="7973" y="3210"/>
                  <a:pt x="8247" y="3119"/>
                  <a:pt x="8528" y="3029"/>
                </a:cubicBezTo>
                <a:cubicBezTo>
                  <a:pt x="8528" y="2922"/>
                  <a:pt x="8539" y="2699"/>
                  <a:pt x="8568" y="2363"/>
                </a:cubicBezTo>
                <a:cubicBezTo>
                  <a:pt x="8596" y="2032"/>
                  <a:pt x="8636" y="1694"/>
                  <a:pt x="8689" y="1352"/>
                </a:cubicBezTo>
                <a:cubicBezTo>
                  <a:pt x="8743" y="1010"/>
                  <a:pt x="8814" y="697"/>
                  <a:pt x="8899" y="417"/>
                </a:cubicBezTo>
                <a:cubicBezTo>
                  <a:pt x="8984" y="141"/>
                  <a:pt x="9083" y="0"/>
                  <a:pt x="9191" y="0"/>
                </a:cubicBezTo>
                <a:lnTo>
                  <a:pt x="12405" y="0"/>
                </a:lnTo>
                <a:cubicBezTo>
                  <a:pt x="12530" y="0"/>
                  <a:pt x="12618" y="67"/>
                  <a:pt x="12663" y="203"/>
                </a:cubicBezTo>
                <a:cubicBezTo>
                  <a:pt x="12771" y="643"/>
                  <a:pt x="12847" y="1106"/>
                  <a:pt x="12893" y="1595"/>
                </a:cubicBezTo>
                <a:cubicBezTo>
                  <a:pt x="12938" y="2083"/>
                  <a:pt x="13000" y="2560"/>
                  <a:pt x="13082" y="3029"/>
                </a:cubicBezTo>
                <a:cubicBezTo>
                  <a:pt x="13363" y="3100"/>
                  <a:pt x="13632" y="3184"/>
                  <a:pt x="13890" y="3283"/>
                </a:cubicBezTo>
                <a:cubicBezTo>
                  <a:pt x="14147" y="3385"/>
                  <a:pt x="14402" y="3512"/>
                  <a:pt x="14654" y="3662"/>
                </a:cubicBezTo>
                <a:cubicBezTo>
                  <a:pt x="14728" y="3611"/>
                  <a:pt x="14881" y="3489"/>
                  <a:pt x="15116" y="3303"/>
                </a:cubicBezTo>
                <a:cubicBezTo>
                  <a:pt x="15351" y="3119"/>
                  <a:pt x="15603" y="2925"/>
                  <a:pt x="15870" y="2721"/>
                </a:cubicBezTo>
                <a:cubicBezTo>
                  <a:pt x="16136" y="2521"/>
                  <a:pt x="16377" y="2340"/>
                  <a:pt x="16589" y="2182"/>
                </a:cubicBezTo>
                <a:cubicBezTo>
                  <a:pt x="16801" y="2024"/>
                  <a:pt x="16935" y="1945"/>
                  <a:pt x="16988" y="1945"/>
                </a:cubicBezTo>
                <a:cubicBezTo>
                  <a:pt x="17042" y="1945"/>
                  <a:pt x="17209" y="2072"/>
                  <a:pt x="17490" y="2320"/>
                </a:cubicBezTo>
                <a:cubicBezTo>
                  <a:pt x="17770" y="2569"/>
                  <a:pt x="18065" y="2849"/>
                  <a:pt x="18371" y="3162"/>
                </a:cubicBezTo>
                <a:cubicBezTo>
                  <a:pt x="18679" y="3478"/>
                  <a:pt x="18957" y="3774"/>
                  <a:pt x="19206" y="4048"/>
                </a:cubicBezTo>
                <a:cubicBezTo>
                  <a:pt x="19453" y="4322"/>
                  <a:pt x="19577" y="4497"/>
                  <a:pt x="19577" y="4571"/>
                </a:cubicBezTo>
                <a:cubicBezTo>
                  <a:pt x="19577" y="4605"/>
                  <a:pt x="19498" y="4735"/>
                  <a:pt x="19342" y="4955"/>
                </a:cubicBezTo>
                <a:cubicBezTo>
                  <a:pt x="19183" y="5175"/>
                  <a:pt x="19008" y="5415"/>
                  <a:pt x="18812" y="5678"/>
                </a:cubicBezTo>
                <a:cubicBezTo>
                  <a:pt x="18617" y="5937"/>
                  <a:pt x="18427" y="6189"/>
                  <a:pt x="18240" y="6429"/>
                </a:cubicBezTo>
                <a:cubicBezTo>
                  <a:pt x="18056" y="6666"/>
                  <a:pt x="17946" y="6813"/>
                  <a:pt x="17909" y="6866"/>
                </a:cubicBezTo>
                <a:moveTo>
                  <a:pt x="10805" y="14044"/>
                </a:moveTo>
                <a:cubicBezTo>
                  <a:pt x="11247" y="14044"/>
                  <a:pt x="11669" y="13956"/>
                  <a:pt x="12066" y="13779"/>
                </a:cubicBezTo>
                <a:cubicBezTo>
                  <a:pt x="12462" y="13606"/>
                  <a:pt x="12805" y="13369"/>
                  <a:pt x="13091" y="13070"/>
                </a:cubicBezTo>
                <a:cubicBezTo>
                  <a:pt x="13374" y="12773"/>
                  <a:pt x="13604" y="12429"/>
                  <a:pt x="13782" y="12031"/>
                </a:cubicBezTo>
                <a:cubicBezTo>
                  <a:pt x="13958" y="11633"/>
                  <a:pt x="14045" y="11215"/>
                  <a:pt x="14045" y="10774"/>
                </a:cubicBezTo>
                <a:cubicBezTo>
                  <a:pt x="14045" y="10334"/>
                  <a:pt x="13958" y="9919"/>
                  <a:pt x="13782" y="9529"/>
                </a:cubicBezTo>
                <a:cubicBezTo>
                  <a:pt x="13604" y="9142"/>
                  <a:pt x="13374" y="8801"/>
                  <a:pt x="13091" y="8502"/>
                </a:cubicBezTo>
                <a:cubicBezTo>
                  <a:pt x="12805" y="8205"/>
                  <a:pt x="12462" y="7974"/>
                  <a:pt x="12066" y="7807"/>
                </a:cubicBezTo>
                <a:cubicBezTo>
                  <a:pt x="11669" y="7640"/>
                  <a:pt x="11247" y="7556"/>
                  <a:pt x="10805" y="7556"/>
                </a:cubicBezTo>
                <a:cubicBezTo>
                  <a:pt x="10360" y="7556"/>
                  <a:pt x="9938" y="7641"/>
                  <a:pt x="9536" y="7807"/>
                </a:cubicBezTo>
                <a:cubicBezTo>
                  <a:pt x="9134" y="7974"/>
                  <a:pt x="8786" y="8205"/>
                  <a:pt x="8494" y="8502"/>
                </a:cubicBezTo>
                <a:cubicBezTo>
                  <a:pt x="8199" y="8801"/>
                  <a:pt x="7970" y="9142"/>
                  <a:pt x="7800" y="9529"/>
                </a:cubicBezTo>
                <a:cubicBezTo>
                  <a:pt x="7633" y="9919"/>
                  <a:pt x="7551" y="10334"/>
                  <a:pt x="7551" y="10774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29"/>
                  <a:pt x="8199" y="12773"/>
                  <a:pt x="8494" y="13070"/>
                </a:cubicBezTo>
                <a:cubicBezTo>
                  <a:pt x="8786" y="13369"/>
                  <a:pt x="9134" y="13606"/>
                  <a:pt x="9536" y="13779"/>
                </a:cubicBezTo>
                <a:cubicBezTo>
                  <a:pt x="9938" y="13956"/>
                  <a:pt x="10360" y="14044"/>
                  <a:pt x="10805" y="1404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9" name="AutoShape 70"/>
          <p:cNvSpPr>
            <a:spLocks/>
          </p:cNvSpPr>
          <p:nvPr userDrawn="1"/>
        </p:nvSpPr>
        <p:spPr bwMode="auto">
          <a:xfrm>
            <a:off x="804719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0" name="AutoShape 71"/>
          <p:cNvSpPr>
            <a:spLocks/>
          </p:cNvSpPr>
          <p:nvPr userDrawn="1"/>
        </p:nvSpPr>
        <p:spPr bwMode="auto">
          <a:xfrm>
            <a:off x="1293198" y="2147393"/>
            <a:ext cx="199216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2" name="AutoShape 73"/>
          <p:cNvSpPr>
            <a:spLocks/>
          </p:cNvSpPr>
          <p:nvPr userDrawn="1"/>
        </p:nvSpPr>
        <p:spPr bwMode="auto">
          <a:xfrm>
            <a:off x="7220766" y="2148987"/>
            <a:ext cx="198420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" name="AutoShape 74"/>
          <p:cNvSpPr>
            <a:spLocks/>
          </p:cNvSpPr>
          <p:nvPr userDrawn="1"/>
        </p:nvSpPr>
        <p:spPr bwMode="auto">
          <a:xfrm>
            <a:off x="7695698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4" name="AutoShape 75"/>
          <p:cNvSpPr>
            <a:spLocks/>
          </p:cNvSpPr>
          <p:nvPr userDrawn="1"/>
        </p:nvSpPr>
        <p:spPr bwMode="auto">
          <a:xfrm>
            <a:off x="8185771" y="214898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5" name="AutoShape 76"/>
          <p:cNvSpPr>
            <a:spLocks/>
          </p:cNvSpPr>
          <p:nvPr userDrawn="1"/>
        </p:nvSpPr>
        <p:spPr bwMode="auto">
          <a:xfrm>
            <a:off x="8643970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6" name="AutoShape 77"/>
          <p:cNvSpPr>
            <a:spLocks/>
          </p:cNvSpPr>
          <p:nvPr userDrawn="1"/>
        </p:nvSpPr>
        <p:spPr bwMode="auto">
          <a:xfrm>
            <a:off x="5957520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22" y="1406"/>
                  <a:pt x="17466" y="2177"/>
                  <a:pt x="18449" y="3154"/>
                </a:cubicBezTo>
                <a:cubicBezTo>
                  <a:pt x="19432" y="4134"/>
                  <a:pt x="20204" y="5277"/>
                  <a:pt x="20760" y="6590"/>
                </a:cubicBezTo>
                <a:cubicBezTo>
                  <a:pt x="21323" y="7901"/>
                  <a:pt x="21599" y="9304"/>
                  <a:pt x="21599" y="10798"/>
                </a:cubicBezTo>
                <a:cubicBezTo>
                  <a:pt x="21599" y="12295"/>
                  <a:pt x="21323" y="13698"/>
                  <a:pt x="20760" y="15011"/>
                </a:cubicBezTo>
                <a:cubicBezTo>
                  <a:pt x="20204" y="16322"/>
                  <a:pt x="19432" y="17465"/>
                  <a:pt x="18449" y="18442"/>
                </a:cubicBezTo>
                <a:cubicBezTo>
                  <a:pt x="17466" y="19422"/>
                  <a:pt x="16322" y="20190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0"/>
                  <a:pt x="4136" y="19422"/>
                  <a:pt x="3158" y="18442"/>
                </a:cubicBezTo>
                <a:cubicBezTo>
                  <a:pt x="2181" y="17465"/>
                  <a:pt x="1409" y="16322"/>
                  <a:pt x="847" y="15011"/>
                </a:cubicBezTo>
                <a:cubicBezTo>
                  <a:pt x="282" y="13698"/>
                  <a:pt x="0" y="12295"/>
                  <a:pt x="0" y="10798"/>
                </a:cubicBezTo>
                <a:cubicBezTo>
                  <a:pt x="0" y="9304"/>
                  <a:pt x="282" y="7901"/>
                  <a:pt x="847" y="6590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77"/>
                  <a:pt x="5280" y="1406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10807" y="18358"/>
                </a:moveTo>
                <a:cubicBezTo>
                  <a:pt x="11863" y="18358"/>
                  <a:pt x="12844" y="18157"/>
                  <a:pt x="13756" y="17762"/>
                </a:cubicBezTo>
                <a:cubicBezTo>
                  <a:pt x="14666" y="17367"/>
                  <a:pt x="15463" y="16825"/>
                  <a:pt x="16149" y="16141"/>
                </a:cubicBezTo>
                <a:cubicBezTo>
                  <a:pt x="16836" y="15452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798"/>
                </a:cubicBezTo>
                <a:cubicBezTo>
                  <a:pt x="18367" y="9745"/>
                  <a:pt x="18169" y="8762"/>
                  <a:pt x="17774" y="7853"/>
                </a:cubicBezTo>
                <a:cubicBezTo>
                  <a:pt x="17376" y="6943"/>
                  <a:pt x="16836" y="6144"/>
                  <a:pt x="16149" y="5458"/>
                </a:cubicBezTo>
                <a:cubicBezTo>
                  <a:pt x="15463" y="4775"/>
                  <a:pt x="14663" y="4235"/>
                  <a:pt x="13748" y="3837"/>
                </a:cubicBezTo>
                <a:cubicBezTo>
                  <a:pt x="12832" y="3442"/>
                  <a:pt x="11855" y="3241"/>
                  <a:pt x="10807" y="3241"/>
                </a:cubicBez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58"/>
                </a:cubicBezTo>
                <a:cubicBezTo>
                  <a:pt x="4777" y="6144"/>
                  <a:pt x="4238" y="6943"/>
                  <a:pt x="3842" y="7853"/>
                </a:cubicBezTo>
                <a:cubicBezTo>
                  <a:pt x="3446" y="8762"/>
                  <a:pt x="3246" y="9745"/>
                  <a:pt x="3246" y="10798"/>
                </a:cubicBezTo>
                <a:cubicBezTo>
                  <a:pt x="3246" y="11854"/>
                  <a:pt x="3446" y="12837"/>
                  <a:pt x="3842" y="13746"/>
                </a:cubicBezTo>
                <a:cubicBezTo>
                  <a:pt x="4238" y="14656"/>
                  <a:pt x="4777" y="15452"/>
                  <a:pt x="5458" y="16141"/>
                </a:cubicBezTo>
                <a:cubicBezTo>
                  <a:pt x="6139" y="16825"/>
                  <a:pt x="6936" y="17367"/>
                  <a:pt x="7851" y="17762"/>
                </a:cubicBezTo>
                <a:cubicBezTo>
                  <a:pt x="8764" y="18157"/>
                  <a:pt x="9753" y="18358"/>
                  <a:pt x="10807" y="18358"/>
                </a:cubicBezTo>
                <a:moveTo>
                  <a:pt x="15514" y="10798"/>
                </a:moveTo>
                <a:cubicBezTo>
                  <a:pt x="15757" y="10798"/>
                  <a:pt x="15926" y="10914"/>
                  <a:pt x="16014" y="11137"/>
                </a:cubicBezTo>
                <a:cubicBezTo>
                  <a:pt x="16104" y="11363"/>
                  <a:pt x="16059" y="11558"/>
                  <a:pt x="15878" y="11719"/>
                </a:cubicBezTo>
                <a:lnTo>
                  <a:pt x="11185" y="16395"/>
                </a:lnTo>
                <a:cubicBezTo>
                  <a:pt x="11058" y="16488"/>
                  <a:pt x="10934" y="16531"/>
                  <a:pt x="10807" y="16531"/>
                </a:cubicBezTo>
                <a:cubicBezTo>
                  <a:pt x="10682" y="16531"/>
                  <a:pt x="10549" y="16488"/>
                  <a:pt x="10414" y="16395"/>
                </a:cubicBezTo>
                <a:lnTo>
                  <a:pt x="5735" y="11719"/>
                </a:lnTo>
                <a:cubicBezTo>
                  <a:pt x="5554" y="11558"/>
                  <a:pt x="5509" y="11363"/>
                  <a:pt x="5599" y="11137"/>
                </a:cubicBezTo>
                <a:cubicBezTo>
                  <a:pt x="5690" y="10914"/>
                  <a:pt x="5857" y="10798"/>
                  <a:pt x="6099" y="10798"/>
                </a:cubicBezTo>
                <a:lnTo>
                  <a:pt x="8914" y="10798"/>
                </a:lnTo>
                <a:lnTo>
                  <a:pt x="8914" y="5961"/>
                </a:lnTo>
                <a:cubicBezTo>
                  <a:pt x="8914" y="5814"/>
                  <a:pt x="8964" y="5684"/>
                  <a:pt x="9069" y="5574"/>
                </a:cubicBezTo>
                <a:cubicBezTo>
                  <a:pt x="9174" y="5461"/>
                  <a:pt x="9298" y="5404"/>
                  <a:pt x="9442" y="5404"/>
                </a:cubicBezTo>
                <a:lnTo>
                  <a:pt x="12160" y="5404"/>
                </a:lnTo>
                <a:cubicBezTo>
                  <a:pt x="12304" y="5404"/>
                  <a:pt x="12428" y="5458"/>
                  <a:pt x="12530" y="5565"/>
                </a:cubicBezTo>
                <a:cubicBezTo>
                  <a:pt x="12635" y="5676"/>
                  <a:pt x="12688" y="5806"/>
                  <a:pt x="12688" y="5961"/>
                </a:cubicBezTo>
                <a:lnTo>
                  <a:pt x="12688" y="10798"/>
                </a:lnTo>
                <a:lnTo>
                  <a:pt x="15514" y="1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7" name="AutoShape 78"/>
          <p:cNvSpPr>
            <a:spLocks/>
          </p:cNvSpPr>
          <p:nvPr userDrawn="1"/>
        </p:nvSpPr>
        <p:spPr bwMode="auto">
          <a:xfrm>
            <a:off x="460896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42" y="11869"/>
                </a:moveTo>
                <a:cubicBezTo>
                  <a:pt x="21267" y="11869"/>
                  <a:pt x="21374" y="11922"/>
                  <a:pt x="21465" y="12024"/>
                </a:cubicBezTo>
                <a:cubicBezTo>
                  <a:pt x="21553" y="12127"/>
                  <a:pt x="21599" y="12256"/>
                  <a:pt x="21599" y="12418"/>
                </a:cubicBezTo>
                <a:lnTo>
                  <a:pt x="21599" y="21053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7"/>
                  <a:pt x="0" y="21053"/>
                </a:cubicBezTo>
                <a:lnTo>
                  <a:pt x="0" y="12418"/>
                </a:lnTo>
                <a:cubicBezTo>
                  <a:pt x="0" y="12268"/>
                  <a:pt x="44" y="12139"/>
                  <a:pt x="134" y="12030"/>
                </a:cubicBezTo>
                <a:cubicBezTo>
                  <a:pt x="225" y="11924"/>
                  <a:pt x="332" y="11869"/>
                  <a:pt x="457" y="11869"/>
                </a:cubicBezTo>
                <a:lnTo>
                  <a:pt x="3140" y="11869"/>
                </a:lnTo>
                <a:cubicBezTo>
                  <a:pt x="3265" y="11869"/>
                  <a:pt x="3373" y="11921"/>
                  <a:pt x="3464" y="12024"/>
                </a:cubicBezTo>
                <a:cubicBezTo>
                  <a:pt x="3552" y="12127"/>
                  <a:pt x="3598" y="12256"/>
                  <a:pt x="3598" y="12418"/>
                </a:cubicBezTo>
                <a:lnTo>
                  <a:pt x="3598" y="17282"/>
                </a:lnTo>
                <a:lnTo>
                  <a:pt x="18001" y="17282"/>
                </a:lnTo>
                <a:lnTo>
                  <a:pt x="18001" y="12418"/>
                </a:lnTo>
                <a:cubicBezTo>
                  <a:pt x="18001" y="12268"/>
                  <a:pt x="18047" y="12139"/>
                  <a:pt x="18135" y="12030"/>
                </a:cubicBezTo>
                <a:cubicBezTo>
                  <a:pt x="18226" y="11924"/>
                  <a:pt x="18334" y="11868"/>
                  <a:pt x="18459" y="11868"/>
                </a:cubicBezTo>
                <a:lnTo>
                  <a:pt x="21142" y="11868"/>
                </a:lnTo>
                <a:close/>
                <a:moveTo>
                  <a:pt x="4242" y="8873"/>
                </a:moveTo>
                <a:cubicBezTo>
                  <a:pt x="4063" y="8658"/>
                  <a:pt x="3997" y="8470"/>
                  <a:pt x="4049" y="8317"/>
                </a:cubicBezTo>
                <a:cubicBezTo>
                  <a:pt x="4100" y="8165"/>
                  <a:pt x="4254" y="8085"/>
                  <a:pt x="4511" y="8085"/>
                </a:cubicBezTo>
                <a:lnTo>
                  <a:pt x="8110" y="8085"/>
                </a:lnTo>
                <a:lnTo>
                  <a:pt x="8110" y="1069"/>
                </a:lnTo>
                <a:cubicBezTo>
                  <a:pt x="8110" y="778"/>
                  <a:pt x="8193" y="525"/>
                  <a:pt x="8362" y="317"/>
                </a:cubicBezTo>
                <a:cubicBezTo>
                  <a:pt x="8529" y="105"/>
                  <a:pt x="8742" y="0"/>
                  <a:pt x="9001" y="0"/>
                </a:cubicBezTo>
                <a:lnTo>
                  <a:pt x="12598" y="0"/>
                </a:lnTo>
                <a:cubicBezTo>
                  <a:pt x="12857" y="0"/>
                  <a:pt x="13073" y="105"/>
                  <a:pt x="13249" y="317"/>
                </a:cubicBezTo>
                <a:cubicBezTo>
                  <a:pt x="13425" y="525"/>
                  <a:pt x="13513" y="778"/>
                  <a:pt x="13513" y="1069"/>
                </a:cubicBezTo>
                <a:lnTo>
                  <a:pt x="13513" y="8085"/>
                </a:lnTo>
                <a:lnTo>
                  <a:pt x="17110" y="8085"/>
                </a:lnTo>
                <a:cubicBezTo>
                  <a:pt x="17352" y="8085"/>
                  <a:pt x="17499" y="8162"/>
                  <a:pt x="17545" y="8317"/>
                </a:cubicBezTo>
                <a:cubicBezTo>
                  <a:pt x="17592" y="8473"/>
                  <a:pt x="17528" y="8658"/>
                  <a:pt x="17357" y="8873"/>
                </a:cubicBezTo>
                <a:lnTo>
                  <a:pt x="11449" y="15987"/>
                </a:lnTo>
                <a:cubicBezTo>
                  <a:pt x="11271" y="16201"/>
                  <a:pt x="11053" y="16307"/>
                  <a:pt x="10798" y="16304"/>
                </a:cubicBezTo>
                <a:cubicBezTo>
                  <a:pt x="10546" y="16298"/>
                  <a:pt x="10328" y="16192"/>
                  <a:pt x="10150" y="15987"/>
                </a:cubicBezTo>
                <a:lnTo>
                  <a:pt x="4242" y="88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8" name="AutoShape 79"/>
          <p:cNvSpPr>
            <a:spLocks/>
          </p:cNvSpPr>
          <p:nvPr userDrawn="1"/>
        </p:nvSpPr>
        <p:spPr bwMode="auto">
          <a:xfrm>
            <a:off x="5065566" y="2147393"/>
            <a:ext cx="199216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9" name="AutoShape 80"/>
          <p:cNvSpPr>
            <a:spLocks/>
          </p:cNvSpPr>
          <p:nvPr userDrawn="1"/>
        </p:nvSpPr>
        <p:spPr bwMode="auto">
          <a:xfrm>
            <a:off x="554767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5" y="0"/>
                </a:moveTo>
                <a:cubicBezTo>
                  <a:pt x="20632" y="0"/>
                  <a:pt x="20946" y="161"/>
                  <a:pt x="21208" y="475"/>
                </a:cubicBezTo>
                <a:cubicBezTo>
                  <a:pt x="21470" y="795"/>
                  <a:pt x="21599" y="1174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4"/>
                  <a:pt x="0" y="20425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6" y="475"/>
                </a:cubicBezTo>
                <a:cubicBezTo>
                  <a:pt x="663" y="161"/>
                  <a:pt x="979" y="0"/>
                  <a:pt x="1346" y="0"/>
                </a:cubicBezTo>
                <a:lnTo>
                  <a:pt x="20265" y="0"/>
                </a:lnTo>
                <a:close/>
                <a:moveTo>
                  <a:pt x="1802" y="2161"/>
                </a:moveTo>
                <a:lnTo>
                  <a:pt x="1802" y="3078"/>
                </a:lnTo>
                <a:cubicBezTo>
                  <a:pt x="1802" y="3365"/>
                  <a:pt x="1855" y="3674"/>
                  <a:pt x="1966" y="3994"/>
                </a:cubicBezTo>
                <a:cubicBezTo>
                  <a:pt x="2073" y="4314"/>
                  <a:pt x="2213" y="4631"/>
                  <a:pt x="2382" y="4928"/>
                </a:cubicBezTo>
                <a:cubicBezTo>
                  <a:pt x="2548" y="5228"/>
                  <a:pt x="2732" y="5507"/>
                  <a:pt x="2933" y="5765"/>
                </a:cubicBezTo>
                <a:cubicBezTo>
                  <a:pt x="3131" y="6024"/>
                  <a:pt x="3329" y="6241"/>
                  <a:pt x="3525" y="6420"/>
                </a:cubicBezTo>
                <a:cubicBezTo>
                  <a:pt x="4304" y="7131"/>
                  <a:pt x="5085" y="7836"/>
                  <a:pt x="5863" y="8538"/>
                </a:cubicBezTo>
                <a:cubicBezTo>
                  <a:pt x="6640" y="9237"/>
                  <a:pt x="7418" y="9948"/>
                  <a:pt x="8202" y="10682"/>
                </a:cubicBezTo>
                <a:cubicBezTo>
                  <a:pt x="8356" y="10832"/>
                  <a:pt x="8545" y="11002"/>
                  <a:pt x="8762" y="11211"/>
                </a:cubicBezTo>
                <a:cubicBezTo>
                  <a:pt x="8983" y="11410"/>
                  <a:pt x="9208" y="11607"/>
                  <a:pt x="9443" y="11795"/>
                </a:cubicBezTo>
                <a:cubicBezTo>
                  <a:pt x="9678" y="11989"/>
                  <a:pt x="9911" y="12156"/>
                  <a:pt x="10141" y="12289"/>
                </a:cubicBezTo>
                <a:cubicBezTo>
                  <a:pt x="10371" y="12427"/>
                  <a:pt x="10584" y="12494"/>
                  <a:pt x="10780" y="12494"/>
                </a:cubicBezTo>
                <a:lnTo>
                  <a:pt x="10802" y="12494"/>
                </a:lnTo>
                <a:lnTo>
                  <a:pt x="10826" y="12494"/>
                </a:lnTo>
                <a:cubicBezTo>
                  <a:pt x="11022" y="12494"/>
                  <a:pt x="11235" y="12427"/>
                  <a:pt x="11465" y="12289"/>
                </a:cubicBezTo>
                <a:cubicBezTo>
                  <a:pt x="11696" y="12156"/>
                  <a:pt x="11926" y="11989"/>
                  <a:pt x="12156" y="11795"/>
                </a:cubicBezTo>
                <a:cubicBezTo>
                  <a:pt x="12386" y="11607"/>
                  <a:pt x="12611" y="11410"/>
                  <a:pt x="12824" y="11211"/>
                </a:cubicBezTo>
                <a:cubicBezTo>
                  <a:pt x="13040" y="11005"/>
                  <a:pt x="13228" y="10832"/>
                  <a:pt x="13392" y="10682"/>
                </a:cubicBezTo>
                <a:cubicBezTo>
                  <a:pt x="14176" y="9948"/>
                  <a:pt x="14954" y="9231"/>
                  <a:pt x="15731" y="8532"/>
                </a:cubicBezTo>
                <a:cubicBezTo>
                  <a:pt x="16509" y="7827"/>
                  <a:pt x="17288" y="7122"/>
                  <a:pt x="18071" y="6420"/>
                </a:cubicBezTo>
                <a:cubicBezTo>
                  <a:pt x="18265" y="6253"/>
                  <a:pt x="18463" y="6035"/>
                  <a:pt x="18661" y="5771"/>
                </a:cubicBezTo>
                <a:cubicBezTo>
                  <a:pt x="18862" y="5507"/>
                  <a:pt x="19043" y="5225"/>
                  <a:pt x="19212" y="4928"/>
                </a:cubicBezTo>
                <a:cubicBezTo>
                  <a:pt x="19381" y="4628"/>
                  <a:pt x="19521" y="4314"/>
                  <a:pt x="19636" y="3994"/>
                </a:cubicBezTo>
                <a:cubicBezTo>
                  <a:pt x="19748" y="3674"/>
                  <a:pt x="19805" y="3362"/>
                  <a:pt x="19805" y="3078"/>
                </a:cubicBezTo>
                <a:lnTo>
                  <a:pt x="19805" y="2161"/>
                </a:lnTo>
                <a:lnTo>
                  <a:pt x="1802" y="2161"/>
                </a:lnTo>
                <a:close/>
                <a:moveTo>
                  <a:pt x="19805" y="19429"/>
                </a:moveTo>
                <a:lnTo>
                  <a:pt x="19805" y="7451"/>
                </a:lnTo>
                <a:cubicBezTo>
                  <a:pt x="19562" y="7745"/>
                  <a:pt x="19337" y="7974"/>
                  <a:pt x="19124" y="8150"/>
                </a:cubicBezTo>
                <a:cubicBezTo>
                  <a:pt x="18297" y="8902"/>
                  <a:pt x="17467" y="9648"/>
                  <a:pt x="16634" y="10394"/>
                </a:cubicBezTo>
                <a:cubicBezTo>
                  <a:pt x="15802" y="11140"/>
                  <a:pt x="14977" y="11910"/>
                  <a:pt x="14154" y="12694"/>
                </a:cubicBezTo>
                <a:cubicBezTo>
                  <a:pt x="13679" y="13152"/>
                  <a:pt x="13165" y="13596"/>
                  <a:pt x="12614" y="14013"/>
                </a:cubicBezTo>
                <a:cubicBezTo>
                  <a:pt x="12063" y="14439"/>
                  <a:pt x="11451" y="14650"/>
                  <a:pt x="10780" y="14650"/>
                </a:cubicBezTo>
                <a:cubicBezTo>
                  <a:pt x="10138" y="14650"/>
                  <a:pt x="9541" y="14438"/>
                  <a:pt x="8988" y="14013"/>
                </a:cubicBezTo>
                <a:cubicBezTo>
                  <a:pt x="8432" y="13593"/>
                  <a:pt x="7915" y="13152"/>
                  <a:pt x="7440" y="12694"/>
                </a:cubicBezTo>
                <a:cubicBezTo>
                  <a:pt x="6627" y="11907"/>
                  <a:pt x="5802" y="11140"/>
                  <a:pt x="4965" y="10388"/>
                </a:cubicBezTo>
                <a:cubicBezTo>
                  <a:pt x="4130" y="9636"/>
                  <a:pt x="3298" y="8896"/>
                  <a:pt x="2470" y="8150"/>
                </a:cubicBezTo>
                <a:cubicBezTo>
                  <a:pt x="2257" y="7989"/>
                  <a:pt x="2037" y="7748"/>
                  <a:pt x="1802" y="7451"/>
                </a:cubicBezTo>
                <a:lnTo>
                  <a:pt x="1802" y="19429"/>
                </a:lnTo>
                <a:lnTo>
                  <a:pt x="19805" y="194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0" name="AutoShape 81"/>
          <p:cNvSpPr>
            <a:spLocks/>
          </p:cNvSpPr>
          <p:nvPr userDrawn="1"/>
        </p:nvSpPr>
        <p:spPr bwMode="auto">
          <a:xfrm>
            <a:off x="5974777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2" name="AutoShape 83"/>
          <p:cNvSpPr>
            <a:spLocks/>
          </p:cNvSpPr>
          <p:nvPr userDrawn="1"/>
        </p:nvSpPr>
        <p:spPr bwMode="auto">
          <a:xfrm>
            <a:off x="6337027" y="3689683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8" y="0"/>
                  <a:pt x="17288" y="190"/>
                  <a:pt x="17719" y="566"/>
                </a:cubicBezTo>
                <a:cubicBezTo>
                  <a:pt x="18150" y="942"/>
                  <a:pt x="18441" y="1424"/>
                  <a:pt x="18598" y="2014"/>
                </a:cubicBezTo>
                <a:lnTo>
                  <a:pt x="21387" y="12236"/>
                </a:lnTo>
                <a:cubicBezTo>
                  <a:pt x="21436" y="12453"/>
                  <a:pt x="21482" y="12665"/>
                  <a:pt x="21531" y="12873"/>
                </a:cubicBezTo>
                <a:cubicBezTo>
                  <a:pt x="21575" y="13088"/>
                  <a:pt x="21599" y="13299"/>
                  <a:pt x="21599" y="13516"/>
                </a:cubicBezTo>
                <a:lnTo>
                  <a:pt x="21599" y="18885"/>
                </a:lnTo>
                <a:cubicBezTo>
                  <a:pt x="21599" y="19270"/>
                  <a:pt x="21541" y="19626"/>
                  <a:pt x="21418" y="19955"/>
                </a:cubicBezTo>
                <a:cubicBezTo>
                  <a:pt x="21296" y="20284"/>
                  <a:pt x="21139" y="20566"/>
                  <a:pt x="20939" y="20806"/>
                </a:cubicBezTo>
                <a:cubicBezTo>
                  <a:pt x="20735" y="21044"/>
                  <a:pt x="20500" y="21238"/>
                  <a:pt x="20224" y="21382"/>
                </a:cubicBezTo>
                <a:cubicBezTo>
                  <a:pt x="19945" y="21529"/>
                  <a:pt x="19653" y="21599"/>
                  <a:pt x="19350" y="21599"/>
                </a:cubicBezTo>
                <a:lnTo>
                  <a:pt x="2262" y="21599"/>
                </a:lnTo>
                <a:cubicBezTo>
                  <a:pt x="1637" y="21599"/>
                  <a:pt x="1104" y="21335"/>
                  <a:pt x="663" y="20807"/>
                </a:cubicBezTo>
                <a:cubicBezTo>
                  <a:pt x="220" y="20278"/>
                  <a:pt x="0" y="19637"/>
                  <a:pt x="0" y="18886"/>
                </a:cubicBezTo>
                <a:lnTo>
                  <a:pt x="0" y="13517"/>
                </a:lnTo>
                <a:cubicBezTo>
                  <a:pt x="0" y="13299"/>
                  <a:pt x="24" y="13088"/>
                  <a:pt x="70" y="12873"/>
                </a:cubicBezTo>
                <a:cubicBezTo>
                  <a:pt x="119" y="12665"/>
                  <a:pt x="164" y="12450"/>
                  <a:pt x="210" y="12236"/>
                </a:cubicBezTo>
                <a:lnTo>
                  <a:pt x="2998" y="2015"/>
                </a:lnTo>
                <a:cubicBezTo>
                  <a:pt x="3155" y="1424"/>
                  <a:pt x="3451" y="943"/>
                  <a:pt x="3887" y="567"/>
                </a:cubicBezTo>
                <a:cubicBezTo>
                  <a:pt x="4316" y="191"/>
                  <a:pt x="4795" y="0"/>
                  <a:pt x="5310" y="0"/>
                </a:cubicBezTo>
                <a:lnTo>
                  <a:pt x="16302" y="0"/>
                </a:lnTo>
                <a:close/>
                <a:moveTo>
                  <a:pt x="19807" y="13516"/>
                </a:moveTo>
                <a:cubicBezTo>
                  <a:pt x="19807" y="13366"/>
                  <a:pt x="19761" y="13234"/>
                  <a:pt x="19670" y="13129"/>
                </a:cubicBezTo>
                <a:cubicBezTo>
                  <a:pt x="19582" y="13020"/>
                  <a:pt x="19475" y="12967"/>
                  <a:pt x="19350" y="12967"/>
                </a:cubicBezTo>
                <a:lnTo>
                  <a:pt x="2262" y="12967"/>
                </a:lnTo>
                <a:cubicBezTo>
                  <a:pt x="2137" y="12967"/>
                  <a:pt x="2029" y="13017"/>
                  <a:pt x="1941" y="13120"/>
                </a:cubicBezTo>
                <a:cubicBezTo>
                  <a:pt x="1850" y="13223"/>
                  <a:pt x="1804" y="13355"/>
                  <a:pt x="1804" y="13516"/>
                </a:cubicBezTo>
                <a:lnTo>
                  <a:pt x="1804" y="18885"/>
                </a:lnTo>
                <a:cubicBezTo>
                  <a:pt x="1804" y="19035"/>
                  <a:pt x="1848" y="19167"/>
                  <a:pt x="1934" y="19273"/>
                </a:cubicBezTo>
                <a:cubicBezTo>
                  <a:pt x="2019" y="19382"/>
                  <a:pt x="2129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2" y="19385"/>
                  <a:pt x="19670" y="19282"/>
                </a:cubicBezTo>
                <a:cubicBezTo>
                  <a:pt x="19761" y="19179"/>
                  <a:pt x="19807" y="19047"/>
                  <a:pt x="19807" y="18885"/>
                </a:cubicBezTo>
                <a:lnTo>
                  <a:pt x="19807" y="13516"/>
                </a:lnTo>
                <a:close/>
                <a:moveTo>
                  <a:pt x="5312" y="2167"/>
                </a:moveTo>
                <a:cubicBezTo>
                  <a:pt x="5185" y="2167"/>
                  <a:pt x="5062" y="2211"/>
                  <a:pt x="4940" y="2305"/>
                </a:cubicBezTo>
                <a:cubicBezTo>
                  <a:pt x="4822" y="2402"/>
                  <a:pt x="4739" y="2523"/>
                  <a:pt x="4702" y="2672"/>
                </a:cubicBezTo>
                <a:lnTo>
                  <a:pt x="2497" y="10799"/>
                </a:lnTo>
                <a:lnTo>
                  <a:pt x="19105" y="10799"/>
                </a:lnTo>
                <a:lnTo>
                  <a:pt x="16902" y="2672"/>
                </a:lnTo>
                <a:cubicBezTo>
                  <a:pt x="16870" y="2523"/>
                  <a:pt x="16794" y="2402"/>
                  <a:pt x="16674" y="2305"/>
                </a:cubicBezTo>
                <a:cubicBezTo>
                  <a:pt x="16554" y="2211"/>
                  <a:pt x="16431" y="2167"/>
                  <a:pt x="16304" y="2167"/>
                </a:cubicBezTo>
                <a:lnTo>
                  <a:pt x="5312" y="2167"/>
                </a:lnTo>
                <a:close/>
                <a:moveTo>
                  <a:pt x="13511" y="14864"/>
                </a:moveTo>
                <a:cubicBezTo>
                  <a:pt x="13817" y="14864"/>
                  <a:pt x="14076" y="14994"/>
                  <a:pt x="14292" y="15252"/>
                </a:cubicBezTo>
                <a:cubicBezTo>
                  <a:pt x="14507" y="15511"/>
                  <a:pt x="14613" y="15822"/>
                  <a:pt x="14613" y="16186"/>
                </a:cubicBezTo>
                <a:cubicBezTo>
                  <a:pt x="14613" y="16571"/>
                  <a:pt x="14507" y="16891"/>
                  <a:pt x="14292" y="17149"/>
                </a:cubicBezTo>
                <a:cubicBezTo>
                  <a:pt x="14076" y="17408"/>
                  <a:pt x="13817" y="17537"/>
                  <a:pt x="13511" y="17537"/>
                </a:cubicBezTo>
                <a:cubicBezTo>
                  <a:pt x="13190" y="17537"/>
                  <a:pt x="12923" y="17408"/>
                  <a:pt x="12708" y="17149"/>
                </a:cubicBezTo>
                <a:cubicBezTo>
                  <a:pt x="12492" y="16891"/>
                  <a:pt x="12387" y="16571"/>
                  <a:pt x="12387" y="16186"/>
                </a:cubicBezTo>
                <a:cubicBezTo>
                  <a:pt x="12387" y="15822"/>
                  <a:pt x="12492" y="15511"/>
                  <a:pt x="12708" y="15252"/>
                </a:cubicBezTo>
                <a:cubicBezTo>
                  <a:pt x="12923" y="14994"/>
                  <a:pt x="13190" y="14864"/>
                  <a:pt x="13511" y="14864"/>
                </a:cubicBezTo>
                <a:moveTo>
                  <a:pt x="17112" y="14864"/>
                </a:moveTo>
                <a:cubicBezTo>
                  <a:pt x="17416" y="14864"/>
                  <a:pt x="17675" y="14994"/>
                  <a:pt x="17891" y="15252"/>
                </a:cubicBezTo>
                <a:cubicBezTo>
                  <a:pt x="18104" y="15511"/>
                  <a:pt x="18211" y="15822"/>
                  <a:pt x="18211" y="16186"/>
                </a:cubicBezTo>
                <a:cubicBezTo>
                  <a:pt x="18211" y="16571"/>
                  <a:pt x="18104" y="16891"/>
                  <a:pt x="17891" y="17149"/>
                </a:cubicBezTo>
                <a:cubicBezTo>
                  <a:pt x="17675" y="17408"/>
                  <a:pt x="17416" y="17537"/>
                  <a:pt x="17112" y="17537"/>
                </a:cubicBezTo>
                <a:cubicBezTo>
                  <a:pt x="16791" y="17537"/>
                  <a:pt x="16525" y="17408"/>
                  <a:pt x="16309" y="17149"/>
                </a:cubicBezTo>
                <a:cubicBezTo>
                  <a:pt x="16094" y="16891"/>
                  <a:pt x="15986" y="16571"/>
                  <a:pt x="15986" y="16186"/>
                </a:cubicBezTo>
                <a:cubicBezTo>
                  <a:pt x="15986" y="15822"/>
                  <a:pt x="16094" y="15511"/>
                  <a:pt x="16309" y="15252"/>
                </a:cubicBezTo>
                <a:cubicBezTo>
                  <a:pt x="16527" y="14994"/>
                  <a:pt x="16794" y="14864"/>
                  <a:pt x="17112" y="1486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3" name="AutoShape 84"/>
          <p:cNvSpPr>
            <a:spLocks/>
          </p:cNvSpPr>
          <p:nvPr userDrawn="1"/>
        </p:nvSpPr>
        <p:spPr bwMode="auto">
          <a:xfrm>
            <a:off x="4609756" y="249093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4" name="AutoShape 85"/>
          <p:cNvSpPr>
            <a:spLocks/>
          </p:cNvSpPr>
          <p:nvPr userDrawn="1"/>
        </p:nvSpPr>
        <p:spPr bwMode="auto">
          <a:xfrm>
            <a:off x="504723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5" name="AutoShape 86"/>
          <p:cNvSpPr>
            <a:spLocks/>
          </p:cNvSpPr>
          <p:nvPr userDrawn="1"/>
        </p:nvSpPr>
        <p:spPr bwMode="auto">
          <a:xfrm>
            <a:off x="555324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82" y="21286"/>
                </a:moveTo>
                <a:cubicBezTo>
                  <a:pt x="11276" y="21495"/>
                  <a:pt x="11046" y="21599"/>
                  <a:pt x="10801" y="21599"/>
                </a:cubicBezTo>
                <a:cubicBezTo>
                  <a:pt x="10538" y="21599"/>
                  <a:pt x="10318" y="21495"/>
                  <a:pt x="10142" y="21286"/>
                </a:cubicBezTo>
                <a:lnTo>
                  <a:pt x="2746" y="12989"/>
                </a:lnTo>
                <a:cubicBezTo>
                  <a:pt x="2714" y="12972"/>
                  <a:pt x="2556" y="12786"/>
                  <a:pt x="2270" y="12436"/>
                </a:cubicBezTo>
                <a:cubicBezTo>
                  <a:pt x="1987" y="12086"/>
                  <a:pt x="1677" y="11623"/>
                  <a:pt x="1344" y="11049"/>
                </a:cubicBezTo>
                <a:cubicBezTo>
                  <a:pt x="1009" y="10476"/>
                  <a:pt x="698" y="9819"/>
                  <a:pt x="420" y="9068"/>
                </a:cubicBezTo>
                <a:cubicBezTo>
                  <a:pt x="142" y="8325"/>
                  <a:pt x="0" y="7523"/>
                  <a:pt x="0" y="6679"/>
                </a:cubicBezTo>
                <a:cubicBezTo>
                  <a:pt x="0" y="5443"/>
                  <a:pt x="172" y="4401"/>
                  <a:pt x="515" y="3548"/>
                </a:cubicBezTo>
                <a:cubicBezTo>
                  <a:pt x="861" y="2696"/>
                  <a:pt x="1311" y="2007"/>
                  <a:pt x="1862" y="1482"/>
                </a:cubicBezTo>
                <a:cubicBezTo>
                  <a:pt x="2421" y="954"/>
                  <a:pt x="3047" y="576"/>
                  <a:pt x="3740" y="344"/>
                </a:cubicBezTo>
                <a:cubicBezTo>
                  <a:pt x="4436" y="115"/>
                  <a:pt x="5145" y="0"/>
                  <a:pt x="5863" y="0"/>
                </a:cubicBezTo>
                <a:cubicBezTo>
                  <a:pt x="6367" y="0"/>
                  <a:pt x="6865" y="98"/>
                  <a:pt x="7361" y="290"/>
                </a:cubicBezTo>
                <a:cubicBezTo>
                  <a:pt x="7856" y="485"/>
                  <a:pt x="8315" y="725"/>
                  <a:pt x="8738" y="1016"/>
                </a:cubicBezTo>
                <a:cubicBezTo>
                  <a:pt x="9161" y="1304"/>
                  <a:pt x="9551" y="1620"/>
                  <a:pt x="9902" y="1962"/>
                </a:cubicBezTo>
                <a:cubicBezTo>
                  <a:pt x="10252" y="2303"/>
                  <a:pt x="10553" y="2611"/>
                  <a:pt x="10801" y="2882"/>
                </a:cubicBezTo>
                <a:cubicBezTo>
                  <a:pt x="11046" y="2600"/>
                  <a:pt x="11349" y="2292"/>
                  <a:pt x="11712" y="1956"/>
                </a:cubicBezTo>
                <a:cubicBezTo>
                  <a:pt x="12070" y="1617"/>
                  <a:pt x="12463" y="1304"/>
                  <a:pt x="12886" y="1016"/>
                </a:cubicBezTo>
                <a:cubicBezTo>
                  <a:pt x="13312" y="725"/>
                  <a:pt x="13760" y="485"/>
                  <a:pt x="14246" y="290"/>
                </a:cubicBezTo>
                <a:cubicBezTo>
                  <a:pt x="14729" y="98"/>
                  <a:pt x="15235" y="0"/>
                  <a:pt x="15761" y="0"/>
                </a:cubicBezTo>
                <a:cubicBezTo>
                  <a:pt x="16464" y="0"/>
                  <a:pt x="17165" y="115"/>
                  <a:pt x="17859" y="344"/>
                </a:cubicBezTo>
                <a:cubicBezTo>
                  <a:pt x="18555" y="575"/>
                  <a:pt x="19178" y="954"/>
                  <a:pt x="19737" y="1482"/>
                </a:cubicBezTo>
                <a:cubicBezTo>
                  <a:pt x="20293" y="2007"/>
                  <a:pt x="20738" y="2696"/>
                  <a:pt x="21084" y="3548"/>
                </a:cubicBezTo>
                <a:cubicBezTo>
                  <a:pt x="21429" y="4401"/>
                  <a:pt x="21599" y="5443"/>
                  <a:pt x="21599" y="6679"/>
                </a:cubicBezTo>
                <a:cubicBezTo>
                  <a:pt x="21599" y="7523"/>
                  <a:pt x="21462" y="8325"/>
                  <a:pt x="21186" y="9068"/>
                </a:cubicBezTo>
                <a:cubicBezTo>
                  <a:pt x="20911" y="9818"/>
                  <a:pt x="20606" y="10476"/>
                  <a:pt x="20270" y="11049"/>
                </a:cubicBezTo>
                <a:cubicBezTo>
                  <a:pt x="19932" y="11622"/>
                  <a:pt x="19619" y="12085"/>
                  <a:pt x="19321" y="12436"/>
                </a:cubicBezTo>
                <a:cubicBezTo>
                  <a:pt x="19028" y="12786"/>
                  <a:pt x="18870" y="12980"/>
                  <a:pt x="18855" y="13017"/>
                </a:cubicBezTo>
                <a:lnTo>
                  <a:pt x="11482" y="21286"/>
                </a:lnTo>
                <a:close/>
                <a:moveTo>
                  <a:pt x="5863" y="2165"/>
                </a:moveTo>
                <a:lnTo>
                  <a:pt x="5863" y="2165"/>
                </a:lnTo>
                <a:cubicBezTo>
                  <a:pt x="5405" y="2165"/>
                  <a:pt x="4944" y="2224"/>
                  <a:pt x="4476" y="2346"/>
                </a:cubicBezTo>
                <a:cubicBezTo>
                  <a:pt x="4011" y="2467"/>
                  <a:pt x="3585" y="2696"/>
                  <a:pt x="3202" y="3023"/>
                </a:cubicBezTo>
                <a:cubicBezTo>
                  <a:pt x="2816" y="3351"/>
                  <a:pt x="2508" y="3805"/>
                  <a:pt x="2270" y="4387"/>
                </a:cubicBezTo>
                <a:cubicBezTo>
                  <a:pt x="2038" y="4968"/>
                  <a:pt x="1917" y="5733"/>
                  <a:pt x="1917" y="6679"/>
                </a:cubicBezTo>
                <a:cubicBezTo>
                  <a:pt x="1917" y="7289"/>
                  <a:pt x="2030" y="7879"/>
                  <a:pt x="2250" y="8449"/>
                </a:cubicBezTo>
                <a:cubicBezTo>
                  <a:pt x="2471" y="9017"/>
                  <a:pt x="2714" y="9522"/>
                  <a:pt x="2986" y="9968"/>
                </a:cubicBezTo>
                <a:cubicBezTo>
                  <a:pt x="3257" y="10414"/>
                  <a:pt x="3510" y="10773"/>
                  <a:pt x="3740" y="11044"/>
                </a:cubicBezTo>
                <a:lnTo>
                  <a:pt x="4076" y="11433"/>
                </a:lnTo>
                <a:lnTo>
                  <a:pt x="10801" y="18991"/>
                </a:lnTo>
                <a:lnTo>
                  <a:pt x="17523" y="11433"/>
                </a:lnTo>
                <a:lnTo>
                  <a:pt x="17874" y="11044"/>
                </a:lnTo>
                <a:cubicBezTo>
                  <a:pt x="18104" y="10773"/>
                  <a:pt x="18352" y="10414"/>
                  <a:pt x="18623" y="9968"/>
                </a:cubicBezTo>
                <a:cubicBezTo>
                  <a:pt x="18888" y="9522"/>
                  <a:pt x="19133" y="9014"/>
                  <a:pt x="19354" y="8441"/>
                </a:cubicBezTo>
                <a:cubicBezTo>
                  <a:pt x="19571" y="7871"/>
                  <a:pt x="19684" y="7283"/>
                  <a:pt x="19684" y="6679"/>
                </a:cubicBezTo>
                <a:cubicBezTo>
                  <a:pt x="19684" y="5742"/>
                  <a:pt x="19566" y="4980"/>
                  <a:pt x="19329" y="4393"/>
                </a:cubicBezTo>
                <a:cubicBezTo>
                  <a:pt x="19091" y="3808"/>
                  <a:pt x="18783" y="3351"/>
                  <a:pt x="18400" y="3023"/>
                </a:cubicBezTo>
                <a:cubicBezTo>
                  <a:pt x="18017" y="2696"/>
                  <a:pt x="17591" y="2467"/>
                  <a:pt x="17123" y="2346"/>
                </a:cubicBezTo>
                <a:cubicBezTo>
                  <a:pt x="16657" y="2224"/>
                  <a:pt x="16201" y="2165"/>
                  <a:pt x="15761" y="2165"/>
                </a:cubicBezTo>
                <a:cubicBezTo>
                  <a:pt x="15340" y="2165"/>
                  <a:pt x="14909" y="2278"/>
                  <a:pt x="14474" y="2507"/>
                </a:cubicBezTo>
                <a:cubicBezTo>
                  <a:pt x="14041" y="2738"/>
                  <a:pt x="13630" y="3015"/>
                  <a:pt x="13244" y="3340"/>
                </a:cubicBezTo>
                <a:cubicBezTo>
                  <a:pt x="12861" y="3664"/>
                  <a:pt x="12518" y="3997"/>
                  <a:pt x="12215" y="4342"/>
                </a:cubicBezTo>
                <a:cubicBezTo>
                  <a:pt x="11912" y="4684"/>
                  <a:pt x="11687" y="4952"/>
                  <a:pt x="11544" y="5152"/>
                </a:cubicBezTo>
                <a:cubicBezTo>
                  <a:pt x="11344" y="5429"/>
                  <a:pt x="11096" y="5570"/>
                  <a:pt x="10801" y="5570"/>
                </a:cubicBezTo>
                <a:cubicBezTo>
                  <a:pt x="10505" y="5570"/>
                  <a:pt x="10260" y="5429"/>
                  <a:pt x="10070" y="5152"/>
                </a:cubicBezTo>
                <a:cubicBezTo>
                  <a:pt x="9927" y="4943"/>
                  <a:pt x="9699" y="4672"/>
                  <a:pt x="9391" y="4333"/>
                </a:cubicBezTo>
                <a:cubicBezTo>
                  <a:pt x="9086" y="3995"/>
                  <a:pt x="8738" y="3664"/>
                  <a:pt x="8355" y="3340"/>
                </a:cubicBezTo>
                <a:cubicBezTo>
                  <a:pt x="7971" y="3015"/>
                  <a:pt x="7561" y="2738"/>
                  <a:pt x="7125" y="2507"/>
                </a:cubicBezTo>
                <a:cubicBezTo>
                  <a:pt x="6690" y="2278"/>
                  <a:pt x="6269" y="2165"/>
                  <a:pt x="5863" y="21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6" name="AutoShape 87"/>
          <p:cNvSpPr>
            <a:spLocks/>
          </p:cNvSpPr>
          <p:nvPr userDrawn="1"/>
        </p:nvSpPr>
        <p:spPr bwMode="auto">
          <a:xfrm>
            <a:off x="5974777" y="2485353"/>
            <a:ext cx="198420" cy="198472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7" name="AutoShape 88"/>
          <p:cNvSpPr>
            <a:spLocks/>
          </p:cNvSpPr>
          <p:nvPr userDrawn="1"/>
        </p:nvSpPr>
        <p:spPr bwMode="auto">
          <a:xfrm>
            <a:off x="2251008" y="2479774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8" name="AutoShape 89"/>
          <p:cNvSpPr>
            <a:spLocks/>
          </p:cNvSpPr>
          <p:nvPr userDrawn="1"/>
        </p:nvSpPr>
        <p:spPr bwMode="auto">
          <a:xfrm>
            <a:off x="2717174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9" name="AutoShape 90"/>
          <p:cNvSpPr>
            <a:spLocks/>
          </p:cNvSpPr>
          <p:nvPr userDrawn="1"/>
        </p:nvSpPr>
        <p:spPr bwMode="auto">
          <a:xfrm>
            <a:off x="3197683" y="2479774"/>
            <a:ext cx="198420" cy="218319"/>
          </a:xfrm>
          <a:custGeom>
            <a:avLst/>
            <a:gdLst>
              <a:gd name="T0" fmla="+- 0 10811 37"/>
              <a:gd name="T1" fmla="*/ T0 w 21549"/>
              <a:gd name="T2" fmla="+- 0 10807 66"/>
              <a:gd name="T3" fmla="*/ 10807 h 21483"/>
              <a:gd name="T4" fmla="+- 0 10811 37"/>
              <a:gd name="T5" fmla="*/ T4 w 21549"/>
              <a:gd name="T6" fmla="+- 0 10807 66"/>
              <a:gd name="T7" fmla="*/ 10807 h 21483"/>
              <a:gd name="T8" fmla="+- 0 10811 37"/>
              <a:gd name="T9" fmla="*/ T8 w 21549"/>
              <a:gd name="T10" fmla="+- 0 10807 66"/>
              <a:gd name="T11" fmla="*/ 10807 h 21483"/>
              <a:gd name="T12" fmla="+- 0 10811 37"/>
              <a:gd name="T13" fmla="*/ T12 w 21549"/>
              <a:gd name="T14" fmla="+- 0 10807 66"/>
              <a:gd name="T15" fmla="*/ 10807 h 214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49" h="21483">
                <a:moveTo>
                  <a:pt x="19089" y="14101"/>
                </a:moveTo>
                <a:lnTo>
                  <a:pt x="17953" y="15971"/>
                </a:lnTo>
                <a:lnTo>
                  <a:pt x="20739" y="18367"/>
                </a:lnTo>
                <a:cubicBezTo>
                  <a:pt x="21060" y="18645"/>
                  <a:pt x="21257" y="19019"/>
                  <a:pt x="21330" y="19486"/>
                </a:cubicBezTo>
                <a:cubicBezTo>
                  <a:pt x="21401" y="19953"/>
                  <a:pt x="21321" y="20378"/>
                  <a:pt x="21086" y="20766"/>
                </a:cubicBezTo>
                <a:cubicBezTo>
                  <a:pt x="20842" y="21148"/>
                  <a:pt x="20527" y="21382"/>
                  <a:pt x="20145" y="21458"/>
                </a:cubicBezTo>
                <a:cubicBezTo>
                  <a:pt x="19762" y="21534"/>
                  <a:pt x="19408" y="21432"/>
                  <a:pt x="19089" y="21154"/>
                </a:cubicBezTo>
                <a:lnTo>
                  <a:pt x="10067" y="13440"/>
                </a:lnTo>
                <a:cubicBezTo>
                  <a:pt x="9482" y="14157"/>
                  <a:pt x="8844" y="14739"/>
                  <a:pt x="8154" y="15189"/>
                </a:cubicBezTo>
                <a:cubicBezTo>
                  <a:pt x="7466" y="15642"/>
                  <a:pt x="6769" y="15949"/>
                  <a:pt x="6060" y="16112"/>
                </a:cubicBezTo>
                <a:cubicBezTo>
                  <a:pt x="5354" y="16278"/>
                  <a:pt x="4657" y="16289"/>
                  <a:pt x="3976" y="16140"/>
                </a:cubicBezTo>
                <a:cubicBezTo>
                  <a:pt x="3295" y="15994"/>
                  <a:pt x="2666" y="15670"/>
                  <a:pt x="2098" y="15175"/>
                </a:cubicBezTo>
                <a:cubicBezTo>
                  <a:pt x="1455" y="14630"/>
                  <a:pt x="958" y="13921"/>
                  <a:pt x="606" y="13058"/>
                </a:cubicBezTo>
                <a:cubicBezTo>
                  <a:pt x="251" y="12192"/>
                  <a:pt x="54" y="11258"/>
                  <a:pt x="9" y="10257"/>
                </a:cubicBezTo>
                <a:cubicBezTo>
                  <a:pt x="-37" y="9256"/>
                  <a:pt x="78" y="8221"/>
                  <a:pt x="347" y="7155"/>
                </a:cubicBezTo>
                <a:cubicBezTo>
                  <a:pt x="615" y="6084"/>
                  <a:pt x="1040" y="5063"/>
                  <a:pt x="1617" y="4084"/>
                </a:cubicBezTo>
                <a:cubicBezTo>
                  <a:pt x="2199" y="3106"/>
                  <a:pt x="2873" y="2299"/>
                  <a:pt x="3633" y="1663"/>
                </a:cubicBezTo>
                <a:cubicBezTo>
                  <a:pt x="4394" y="1025"/>
                  <a:pt x="5175" y="566"/>
                  <a:pt x="5983" y="291"/>
                </a:cubicBezTo>
                <a:cubicBezTo>
                  <a:pt x="6785" y="10"/>
                  <a:pt x="7583" y="-66"/>
                  <a:pt x="8374" y="55"/>
                </a:cubicBezTo>
                <a:cubicBezTo>
                  <a:pt x="9163" y="173"/>
                  <a:pt x="9884" y="510"/>
                  <a:pt x="10524" y="1056"/>
                </a:cubicBezTo>
                <a:cubicBezTo>
                  <a:pt x="11095" y="1531"/>
                  <a:pt x="11550" y="2133"/>
                  <a:pt x="11886" y="2861"/>
                </a:cubicBezTo>
                <a:cubicBezTo>
                  <a:pt x="12224" y="3584"/>
                  <a:pt x="12444" y="4380"/>
                  <a:pt x="12547" y="5235"/>
                </a:cubicBezTo>
                <a:cubicBezTo>
                  <a:pt x="12653" y="6092"/>
                  <a:pt x="12639" y="6984"/>
                  <a:pt x="12505" y="7912"/>
                </a:cubicBezTo>
                <a:cubicBezTo>
                  <a:pt x="12367" y="8843"/>
                  <a:pt x="12116" y="9757"/>
                  <a:pt x="11740" y="10654"/>
                </a:cubicBezTo>
                <a:lnTo>
                  <a:pt x="16392" y="14653"/>
                </a:lnTo>
                <a:lnTo>
                  <a:pt x="17526" y="12780"/>
                </a:lnTo>
                <a:lnTo>
                  <a:pt x="16347" y="11784"/>
                </a:lnTo>
                <a:cubicBezTo>
                  <a:pt x="16242" y="11694"/>
                  <a:pt x="16176" y="11570"/>
                  <a:pt x="16155" y="11416"/>
                </a:cubicBezTo>
                <a:cubicBezTo>
                  <a:pt x="16134" y="11258"/>
                  <a:pt x="16160" y="11109"/>
                  <a:pt x="16235" y="10977"/>
                </a:cubicBezTo>
                <a:lnTo>
                  <a:pt x="16807" y="10049"/>
                </a:lnTo>
                <a:cubicBezTo>
                  <a:pt x="16882" y="9923"/>
                  <a:pt x="16981" y="9844"/>
                  <a:pt x="17105" y="9813"/>
                </a:cubicBezTo>
                <a:cubicBezTo>
                  <a:pt x="17230" y="9782"/>
                  <a:pt x="17350" y="9813"/>
                  <a:pt x="17469" y="9911"/>
                </a:cubicBezTo>
                <a:lnTo>
                  <a:pt x="21335" y="13238"/>
                </a:lnTo>
                <a:cubicBezTo>
                  <a:pt x="21455" y="13328"/>
                  <a:pt x="21525" y="13452"/>
                  <a:pt x="21541" y="13609"/>
                </a:cubicBezTo>
                <a:cubicBezTo>
                  <a:pt x="21563" y="13767"/>
                  <a:pt x="21534" y="13910"/>
                  <a:pt x="21457" y="14045"/>
                </a:cubicBezTo>
                <a:lnTo>
                  <a:pt x="20908" y="14976"/>
                </a:lnTo>
                <a:cubicBezTo>
                  <a:pt x="20835" y="15102"/>
                  <a:pt x="20729" y="15179"/>
                  <a:pt x="20600" y="15212"/>
                </a:cubicBezTo>
                <a:cubicBezTo>
                  <a:pt x="20466" y="15243"/>
                  <a:pt x="20347" y="15212"/>
                  <a:pt x="20234" y="15125"/>
                </a:cubicBezTo>
                <a:lnTo>
                  <a:pt x="19089" y="14101"/>
                </a:lnTo>
                <a:close/>
                <a:moveTo>
                  <a:pt x="9557" y="7732"/>
                </a:moveTo>
                <a:cubicBezTo>
                  <a:pt x="9761" y="7402"/>
                  <a:pt x="9895" y="7045"/>
                  <a:pt x="9963" y="6669"/>
                </a:cubicBezTo>
                <a:cubicBezTo>
                  <a:pt x="10029" y="6292"/>
                  <a:pt x="10036" y="5915"/>
                  <a:pt x="9987" y="5538"/>
                </a:cubicBezTo>
                <a:cubicBezTo>
                  <a:pt x="9930" y="5161"/>
                  <a:pt x="9820" y="4807"/>
                  <a:pt x="9654" y="4475"/>
                </a:cubicBezTo>
                <a:cubicBezTo>
                  <a:pt x="9485" y="4143"/>
                  <a:pt x="9262" y="3859"/>
                  <a:pt x="8985" y="3626"/>
                </a:cubicBezTo>
                <a:cubicBezTo>
                  <a:pt x="8708" y="3384"/>
                  <a:pt x="8412" y="3221"/>
                  <a:pt x="8097" y="3139"/>
                </a:cubicBezTo>
                <a:cubicBezTo>
                  <a:pt x="7781" y="3061"/>
                  <a:pt x="7468" y="3052"/>
                  <a:pt x="7154" y="3114"/>
                </a:cubicBezTo>
                <a:cubicBezTo>
                  <a:pt x="6839" y="3179"/>
                  <a:pt x="6544" y="3311"/>
                  <a:pt x="6267" y="3514"/>
                </a:cubicBezTo>
                <a:cubicBezTo>
                  <a:pt x="5987" y="3713"/>
                  <a:pt x="5753" y="3980"/>
                  <a:pt x="5558" y="4312"/>
                </a:cubicBezTo>
                <a:cubicBezTo>
                  <a:pt x="5281" y="4788"/>
                  <a:pt x="5135" y="5305"/>
                  <a:pt x="5119" y="5853"/>
                </a:cubicBezTo>
                <a:cubicBezTo>
                  <a:pt x="5105" y="6407"/>
                  <a:pt x="5201" y="6919"/>
                  <a:pt x="5410" y="7397"/>
                </a:cubicBezTo>
                <a:cubicBezTo>
                  <a:pt x="4971" y="7307"/>
                  <a:pt x="4532" y="7363"/>
                  <a:pt x="4103" y="7563"/>
                </a:cubicBezTo>
                <a:cubicBezTo>
                  <a:pt x="3671" y="7766"/>
                  <a:pt x="3312" y="8106"/>
                  <a:pt x="3018" y="8581"/>
                </a:cubicBezTo>
                <a:cubicBezTo>
                  <a:pt x="2817" y="8913"/>
                  <a:pt x="2680" y="9267"/>
                  <a:pt x="2615" y="9644"/>
                </a:cubicBezTo>
                <a:cubicBezTo>
                  <a:pt x="2547" y="10021"/>
                  <a:pt x="2542" y="10392"/>
                  <a:pt x="2596" y="10760"/>
                </a:cubicBezTo>
                <a:cubicBezTo>
                  <a:pt x="2655" y="11129"/>
                  <a:pt x="2765" y="11478"/>
                  <a:pt x="2936" y="11812"/>
                </a:cubicBezTo>
                <a:cubicBezTo>
                  <a:pt x="3103" y="12141"/>
                  <a:pt x="3321" y="12428"/>
                  <a:pt x="3591" y="12659"/>
                </a:cubicBezTo>
                <a:cubicBezTo>
                  <a:pt x="3868" y="12901"/>
                  <a:pt x="4164" y="13064"/>
                  <a:pt x="4481" y="13145"/>
                </a:cubicBezTo>
                <a:cubicBezTo>
                  <a:pt x="4793" y="13224"/>
                  <a:pt x="5105" y="13235"/>
                  <a:pt x="5410" y="13170"/>
                </a:cubicBezTo>
                <a:cubicBezTo>
                  <a:pt x="5718" y="13109"/>
                  <a:pt x="6011" y="12977"/>
                  <a:pt x="6286" y="12774"/>
                </a:cubicBezTo>
                <a:cubicBezTo>
                  <a:pt x="6567" y="12571"/>
                  <a:pt x="6804" y="12307"/>
                  <a:pt x="7006" y="11973"/>
                </a:cubicBezTo>
                <a:cubicBezTo>
                  <a:pt x="7299" y="11497"/>
                  <a:pt x="7452" y="10983"/>
                  <a:pt x="7468" y="10432"/>
                </a:cubicBezTo>
                <a:cubicBezTo>
                  <a:pt x="7482" y="9880"/>
                  <a:pt x="7382" y="9366"/>
                  <a:pt x="7163" y="8891"/>
                </a:cubicBezTo>
                <a:cubicBezTo>
                  <a:pt x="7607" y="8978"/>
                  <a:pt x="8041" y="8930"/>
                  <a:pt x="8473" y="8736"/>
                </a:cubicBezTo>
                <a:cubicBezTo>
                  <a:pt x="8907" y="8541"/>
                  <a:pt x="9266" y="8210"/>
                  <a:pt x="9557" y="77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1" name="AutoShape 92"/>
          <p:cNvSpPr>
            <a:spLocks/>
          </p:cNvSpPr>
          <p:nvPr userDrawn="1"/>
        </p:nvSpPr>
        <p:spPr bwMode="auto">
          <a:xfrm>
            <a:off x="4142770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2" name="AutoShape 93"/>
          <p:cNvSpPr>
            <a:spLocks/>
          </p:cNvSpPr>
          <p:nvPr userDrawn="1"/>
        </p:nvSpPr>
        <p:spPr bwMode="auto">
          <a:xfrm>
            <a:off x="6351931" y="2490932"/>
            <a:ext cx="198420" cy="199268"/>
          </a:xfrm>
          <a:custGeom>
            <a:avLst/>
            <a:gdLst>
              <a:gd name="T0" fmla="+- 0 10794 7"/>
              <a:gd name="T1" fmla="*/ T0 w 21575"/>
              <a:gd name="T2" fmla="*/ 10800 h 21600"/>
              <a:gd name="T3" fmla="+- 0 10794 7"/>
              <a:gd name="T4" fmla="*/ T3 w 21575"/>
              <a:gd name="T5" fmla="*/ 10800 h 21600"/>
              <a:gd name="T6" fmla="+- 0 10794 7"/>
              <a:gd name="T7" fmla="*/ T6 w 21575"/>
              <a:gd name="T8" fmla="*/ 10800 h 21600"/>
              <a:gd name="T9" fmla="+- 0 10794 7"/>
              <a:gd name="T10" fmla="*/ T9 w 2157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5" h="21600">
                <a:moveTo>
                  <a:pt x="12386" y="0"/>
                </a:moveTo>
                <a:lnTo>
                  <a:pt x="12386" y="0"/>
                </a:lnTo>
                <a:cubicBezTo>
                  <a:pt x="12913" y="0"/>
                  <a:pt x="13415" y="44"/>
                  <a:pt x="13894" y="126"/>
                </a:cubicBezTo>
                <a:cubicBezTo>
                  <a:pt x="14374" y="211"/>
                  <a:pt x="14850" y="305"/>
                  <a:pt x="15324" y="407"/>
                </a:cubicBezTo>
                <a:cubicBezTo>
                  <a:pt x="15691" y="481"/>
                  <a:pt x="16070" y="551"/>
                  <a:pt x="16465" y="619"/>
                </a:cubicBezTo>
                <a:cubicBezTo>
                  <a:pt x="16860" y="683"/>
                  <a:pt x="17275" y="716"/>
                  <a:pt x="17713" y="716"/>
                </a:cubicBezTo>
                <a:lnTo>
                  <a:pt x="17741" y="716"/>
                </a:lnTo>
                <a:cubicBezTo>
                  <a:pt x="17999" y="716"/>
                  <a:pt x="18279" y="692"/>
                  <a:pt x="18579" y="648"/>
                </a:cubicBezTo>
                <a:cubicBezTo>
                  <a:pt x="18876" y="601"/>
                  <a:pt x="19176" y="575"/>
                  <a:pt x="19470" y="575"/>
                </a:cubicBezTo>
                <a:cubicBezTo>
                  <a:pt x="19695" y="575"/>
                  <a:pt x="19899" y="604"/>
                  <a:pt x="20079" y="660"/>
                </a:cubicBezTo>
                <a:cubicBezTo>
                  <a:pt x="20267" y="715"/>
                  <a:pt x="20409" y="833"/>
                  <a:pt x="20516" y="1012"/>
                </a:cubicBezTo>
                <a:cubicBezTo>
                  <a:pt x="20723" y="1299"/>
                  <a:pt x="20841" y="1637"/>
                  <a:pt x="20866" y="2018"/>
                </a:cubicBezTo>
                <a:cubicBezTo>
                  <a:pt x="20894" y="2393"/>
                  <a:pt x="20883" y="2751"/>
                  <a:pt x="20841" y="3077"/>
                </a:cubicBezTo>
                <a:cubicBezTo>
                  <a:pt x="20802" y="3403"/>
                  <a:pt x="20768" y="3734"/>
                  <a:pt x="20732" y="4075"/>
                </a:cubicBezTo>
                <a:cubicBezTo>
                  <a:pt x="20698" y="4412"/>
                  <a:pt x="20704" y="4746"/>
                  <a:pt x="20757" y="5081"/>
                </a:cubicBezTo>
                <a:cubicBezTo>
                  <a:pt x="20796" y="5301"/>
                  <a:pt x="20847" y="5483"/>
                  <a:pt x="20911" y="5638"/>
                </a:cubicBezTo>
                <a:cubicBezTo>
                  <a:pt x="20979" y="5794"/>
                  <a:pt x="21049" y="5964"/>
                  <a:pt x="21119" y="6152"/>
                </a:cubicBezTo>
                <a:cubicBezTo>
                  <a:pt x="21194" y="6319"/>
                  <a:pt x="21242" y="6509"/>
                  <a:pt x="21267" y="6712"/>
                </a:cubicBezTo>
                <a:cubicBezTo>
                  <a:pt x="21295" y="6917"/>
                  <a:pt x="21326" y="7117"/>
                  <a:pt x="21363" y="7301"/>
                </a:cubicBezTo>
                <a:cubicBezTo>
                  <a:pt x="21525" y="8275"/>
                  <a:pt x="21592" y="9191"/>
                  <a:pt x="21570" y="10050"/>
                </a:cubicBezTo>
                <a:cubicBezTo>
                  <a:pt x="21548" y="10904"/>
                  <a:pt x="21444" y="11702"/>
                  <a:pt x="21262" y="12444"/>
                </a:cubicBezTo>
                <a:cubicBezTo>
                  <a:pt x="21079" y="13183"/>
                  <a:pt x="20827" y="13876"/>
                  <a:pt x="20505" y="14530"/>
                </a:cubicBezTo>
                <a:cubicBezTo>
                  <a:pt x="20182" y="15178"/>
                  <a:pt x="19818" y="15800"/>
                  <a:pt x="19417" y="16390"/>
                </a:cubicBezTo>
                <a:cubicBezTo>
                  <a:pt x="19086" y="16847"/>
                  <a:pt x="18733" y="17302"/>
                  <a:pt x="18357" y="17760"/>
                </a:cubicBezTo>
                <a:cubicBezTo>
                  <a:pt x="17982" y="18214"/>
                  <a:pt x="17570" y="18640"/>
                  <a:pt x="17121" y="19044"/>
                </a:cubicBezTo>
                <a:cubicBezTo>
                  <a:pt x="16673" y="19446"/>
                  <a:pt x="16182" y="19807"/>
                  <a:pt x="15638" y="20130"/>
                </a:cubicBezTo>
                <a:cubicBezTo>
                  <a:pt x="15097" y="20456"/>
                  <a:pt x="14494" y="20731"/>
                  <a:pt x="13836" y="20966"/>
                </a:cubicBezTo>
                <a:cubicBezTo>
                  <a:pt x="13152" y="21218"/>
                  <a:pt x="12445" y="21379"/>
                  <a:pt x="11708" y="21447"/>
                </a:cubicBezTo>
                <a:cubicBezTo>
                  <a:pt x="10968" y="21509"/>
                  <a:pt x="10258" y="21561"/>
                  <a:pt x="9580" y="21599"/>
                </a:cubicBezTo>
                <a:lnTo>
                  <a:pt x="9165" y="21599"/>
                </a:lnTo>
                <a:cubicBezTo>
                  <a:pt x="8234" y="21599"/>
                  <a:pt x="7363" y="21520"/>
                  <a:pt x="6555" y="21365"/>
                </a:cubicBezTo>
                <a:cubicBezTo>
                  <a:pt x="5745" y="21212"/>
                  <a:pt x="4882" y="21136"/>
                  <a:pt x="3970" y="21136"/>
                </a:cubicBezTo>
                <a:lnTo>
                  <a:pt x="3917" y="21136"/>
                </a:lnTo>
                <a:cubicBezTo>
                  <a:pt x="3603" y="21136"/>
                  <a:pt x="3258" y="21186"/>
                  <a:pt x="2880" y="21283"/>
                </a:cubicBezTo>
                <a:cubicBezTo>
                  <a:pt x="2510" y="21382"/>
                  <a:pt x="2137" y="21441"/>
                  <a:pt x="1770" y="21456"/>
                </a:cubicBezTo>
                <a:lnTo>
                  <a:pt x="1742" y="21456"/>
                </a:lnTo>
                <a:cubicBezTo>
                  <a:pt x="1411" y="21456"/>
                  <a:pt x="1117" y="21377"/>
                  <a:pt x="864" y="21212"/>
                </a:cubicBezTo>
                <a:cubicBezTo>
                  <a:pt x="609" y="21051"/>
                  <a:pt x="416" y="20848"/>
                  <a:pt x="292" y="20614"/>
                </a:cubicBezTo>
                <a:cubicBezTo>
                  <a:pt x="113" y="20288"/>
                  <a:pt x="35" y="19951"/>
                  <a:pt x="57" y="19599"/>
                </a:cubicBezTo>
                <a:cubicBezTo>
                  <a:pt x="79" y="19247"/>
                  <a:pt x="138" y="18924"/>
                  <a:pt x="225" y="18637"/>
                </a:cubicBezTo>
                <a:cubicBezTo>
                  <a:pt x="312" y="18346"/>
                  <a:pt x="363" y="18035"/>
                  <a:pt x="368" y="17701"/>
                </a:cubicBezTo>
                <a:cubicBezTo>
                  <a:pt x="371" y="17369"/>
                  <a:pt x="349" y="17017"/>
                  <a:pt x="298" y="16642"/>
                </a:cubicBezTo>
                <a:cubicBezTo>
                  <a:pt x="250" y="16266"/>
                  <a:pt x="192" y="15888"/>
                  <a:pt x="133" y="15503"/>
                </a:cubicBezTo>
                <a:cubicBezTo>
                  <a:pt x="68" y="15119"/>
                  <a:pt x="29" y="14735"/>
                  <a:pt x="12" y="14353"/>
                </a:cubicBezTo>
                <a:cubicBezTo>
                  <a:pt x="-7" y="14025"/>
                  <a:pt x="-5" y="13705"/>
                  <a:pt x="23" y="13388"/>
                </a:cubicBezTo>
                <a:cubicBezTo>
                  <a:pt x="51" y="13077"/>
                  <a:pt x="82" y="12728"/>
                  <a:pt x="119" y="12344"/>
                </a:cubicBezTo>
                <a:cubicBezTo>
                  <a:pt x="155" y="12018"/>
                  <a:pt x="186" y="11678"/>
                  <a:pt x="211" y="11332"/>
                </a:cubicBezTo>
                <a:cubicBezTo>
                  <a:pt x="239" y="10986"/>
                  <a:pt x="284" y="10681"/>
                  <a:pt x="346" y="10405"/>
                </a:cubicBezTo>
                <a:cubicBezTo>
                  <a:pt x="472" y="9789"/>
                  <a:pt x="609" y="9190"/>
                  <a:pt x="758" y="8610"/>
                </a:cubicBezTo>
                <a:cubicBezTo>
                  <a:pt x="904" y="8026"/>
                  <a:pt x="1103" y="7483"/>
                  <a:pt x="1352" y="6967"/>
                </a:cubicBezTo>
                <a:cubicBezTo>
                  <a:pt x="1532" y="6583"/>
                  <a:pt x="1731" y="6201"/>
                  <a:pt x="1955" y="5826"/>
                </a:cubicBezTo>
                <a:cubicBezTo>
                  <a:pt x="2179" y="5453"/>
                  <a:pt x="2420" y="5080"/>
                  <a:pt x="2681" y="4717"/>
                </a:cubicBezTo>
                <a:cubicBezTo>
                  <a:pt x="2771" y="4588"/>
                  <a:pt x="2866" y="4473"/>
                  <a:pt x="2964" y="4374"/>
                </a:cubicBezTo>
                <a:cubicBezTo>
                  <a:pt x="3062" y="4277"/>
                  <a:pt x="3169" y="4183"/>
                  <a:pt x="3286" y="4086"/>
                </a:cubicBezTo>
                <a:cubicBezTo>
                  <a:pt x="3491" y="3872"/>
                  <a:pt x="3690" y="3658"/>
                  <a:pt x="3889" y="3449"/>
                </a:cubicBezTo>
                <a:cubicBezTo>
                  <a:pt x="4085" y="3238"/>
                  <a:pt x="4304" y="3036"/>
                  <a:pt x="4545" y="2851"/>
                </a:cubicBezTo>
                <a:cubicBezTo>
                  <a:pt x="4786" y="2663"/>
                  <a:pt x="5044" y="2493"/>
                  <a:pt x="5319" y="2338"/>
                </a:cubicBezTo>
                <a:cubicBezTo>
                  <a:pt x="5591" y="2182"/>
                  <a:pt x="5885" y="2027"/>
                  <a:pt x="6199" y="1868"/>
                </a:cubicBezTo>
                <a:cubicBezTo>
                  <a:pt x="6494" y="1719"/>
                  <a:pt x="6796" y="1581"/>
                  <a:pt x="7102" y="1455"/>
                </a:cubicBezTo>
                <a:cubicBezTo>
                  <a:pt x="7413" y="1329"/>
                  <a:pt x="7733" y="1197"/>
                  <a:pt x="8063" y="1065"/>
                </a:cubicBezTo>
                <a:cubicBezTo>
                  <a:pt x="8691" y="795"/>
                  <a:pt x="9387" y="554"/>
                  <a:pt x="10158" y="349"/>
                </a:cubicBezTo>
                <a:lnTo>
                  <a:pt x="10186" y="323"/>
                </a:lnTo>
                <a:cubicBezTo>
                  <a:pt x="10584" y="211"/>
                  <a:pt x="10968" y="129"/>
                  <a:pt x="11324" y="76"/>
                </a:cubicBezTo>
                <a:cubicBezTo>
                  <a:pt x="11683" y="26"/>
                  <a:pt x="12036" y="0"/>
                  <a:pt x="1238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3" name="AutoShape 94"/>
          <p:cNvSpPr>
            <a:spLocks/>
          </p:cNvSpPr>
          <p:nvPr userDrawn="1"/>
        </p:nvSpPr>
        <p:spPr bwMode="auto">
          <a:xfrm>
            <a:off x="6784854" y="248535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4" name="AutoShape 95"/>
          <p:cNvSpPr>
            <a:spLocks/>
          </p:cNvSpPr>
          <p:nvPr userDrawn="1"/>
        </p:nvSpPr>
        <p:spPr bwMode="auto">
          <a:xfrm>
            <a:off x="33695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292" y="0"/>
                </a:moveTo>
                <a:cubicBezTo>
                  <a:pt x="16156" y="0"/>
                  <a:pt x="16975" y="198"/>
                  <a:pt x="17745" y="593"/>
                </a:cubicBezTo>
                <a:cubicBezTo>
                  <a:pt x="18516" y="987"/>
                  <a:pt x="19185" y="1531"/>
                  <a:pt x="19756" y="2219"/>
                </a:cubicBezTo>
                <a:cubicBezTo>
                  <a:pt x="20325" y="2908"/>
                  <a:pt x="20776" y="3714"/>
                  <a:pt x="21107" y="4641"/>
                </a:cubicBezTo>
                <a:cubicBezTo>
                  <a:pt x="21434" y="5562"/>
                  <a:pt x="21599" y="6538"/>
                  <a:pt x="21599" y="7566"/>
                </a:cubicBezTo>
                <a:lnTo>
                  <a:pt x="21599" y="9662"/>
                </a:lnTo>
                <a:cubicBezTo>
                  <a:pt x="21599" y="9965"/>
                  <a:pt x="21516" y="10221"/>
                  <a:pt x="21340" y="10428"/>
                </a:cubicBezTo>
                <a:cubicBezTo>
                  <a:pt x="21168" y="10635"/>
                  <a:pt x="20956" y="10736"/>
                  <a:pt x="20704" y="10736"/>
                </a:cubicBezTo>
                <a:lnTo>
                  <a:pt x="19785" y="10736"/>
                </a:lnTo>
                <a:cubicBezTo>
                  <a:pt x="19531" y="10736"/>
                  <a:pt x="19322" y="10632"/>
                  <a:pt x="19152" y="10422"/>
                </a:cubicBezTo>
                <a:cubicBezTo>
                  <a:pt x="18984" y="10209"/>
                  <a:pt x="18900" y="9956"/>
                  <a:pt x="18900" y="9662"/>
                </a:cubicBezTo>
                <a:lnTo>
                  <a:pt x="18900" y="7566"/>
                </a:lnTo>
                <a:cubicBezTo>
                  <a:pt x="18900" y="6961"/>
                  <a:pt x="18806" y="6394"/>
                  <a:pt x="18614" y="5870"/>
                </a:cubicBezTo>
                <a:cubicBezTo>
                  <a:pt x="18422" y="5349"/>
                  <a:pt x="18163" y="4894"/>
                  <a:pt x="17844" y="4508"/>
                </a:cubicBezTo>
                <a:cubicBezTo>
                  <a:pt x="17522" y="4123"/>
                  <a:pt x="17140" y="3817"/>
                  <a:pt x="16706" y="3593"/>
                </a:cubicBezTo>
                <a:cubicBezTo>
                  <a:pt x="16269" y="3365"/>
                  <a:pt x="15796" y="3253"/>
                  <a:pt x="15292" y="3253"/>
                </a:cubicBezTo>
                <a:cubicBezTo>
                  <a:pt x="14788" y="3253"/>
                  <a:pt x="14320" y="3365"/>
                  <a:pt x="13891" y="3593"/>
                </a:cubicBezTo>
                <a:cubicBezTo>
                  <a:pt x="13461" y="3817"/>
                  <a:pt x="13082" y="4123"/>
                  <a:pt x="12753" y="4508"/>
                </a:cubicBezTo>
                <a:cubicBezTo>
                  <a:pt x="12422" y="4894"/>
                  <a:pt x="12165" y="5352"/>
                  <a:pt x="11978" y="5876"/>
                </a:cubicBezTo>
                <a:cubicBezTo>
                  <a:pt x="11788" y="6406"/>
                  <a:pt x="11695" y="6970"/>
                  <a:pt x="11695" y="7566"/>
                </a:cubicBezTo>
                <a:lnTo>
                  <a:pt x="11695" y="9717"/>
                </a:lnTo>
                <a:lnTo>
                  <a:pt x="13063" y="9717"/>
                </a:lnTo>
                <a:cubicBezTo>
                  <a:pt x="13423" y="9717"/>
                  <a:pt x="13735" y="9875"/>
                  <a:pt x="14001" y="10192"/>
                </a:cubicBezTo>
                <a:cubicBezTo>
                  <a:pt x="14263" y="10511"/>
                  <a:pt x="14395" y="10900"/>
                  <a:pt x="14395" y="11358"/>
                </a:cubicBezTo>
                <a:lnTo>
                  <a:pt x="14395" y="19987"/>
                </a:lnTo>
                <a:cubicBezTo>
                  <a:pt x="14395" y="20419"/>
                  <a:pt x="14263" y="20796"/>
                  <a:pt x="14001" y="21116"/>
                </a:cubicBezTo>
                <a:cubicBezTo>
                  <a:pt x="13735" y="21438"/>
                  <a:pt x="13423" y="21599"/>
                  <a:pt x="13063" y="21599"/>
                </a:cubicBezTo>
                <a:lnTo>
                  <a:pt x="1343" y="21599"/>
                </a:lnTo>
                <a:cubicBezTo>
                  <a:pt x="983" y="21599"/>
                  <a:pt x="669" y="21438"/>
                  <a:pt x="403" y="21116"/>
                </a:cubicBezTo>
                <a:cubicBezTo>
                  <a:pt x="134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0909"/>
                  <a:pt x="134" y="10523"/>
                  <a:pt x="403" y="10201"/>
                </a:cubicBezTo>
                <a:cubicBezTo>
                  <a:pt x="669" y="9878"/>
                  <a:pt x="984" y="9717"/>
                  <a:pt x="1343" y="9717"/>
                </a:cubicBezTo>
                <a:lnTo>
                  <a:pt x="8985" y="9717"/>
                </a:lnTo>
                <a:lnTo>
                  <a:pt x="8985" y="7566"/>
                </a:lnTo>
                <a:cubicBezTo>
                  <a:pt x="8985" y="6529"/>
                  <a:pt x="9148" y="5550"/>
                  <a:pt x="9477" y="4632"/>
                </a:cubicBezTo>
                <a:cubicBezTo>
                  <a:pt x="9808" y="3711"/>
                  <a:pt x="10260" y="2907"/>
                  <a:pt x="10833" y="2219"/>
                </a:cubicBezTo>
                <a:cubicBezTo>
                  <a:pt x="11409" y="1531"/>
                  <a:pt x="12079" y="987"/>
                  <a:pt x="12844" y="592"/>
                </a:cubicBezTo>
                <a:cubicBezTo>
                  <a:pt x="13615" y="198"/>
                  <a:pt x="14426" y="0"/>
                  <a:pt x="15292" y="0"/>
                </a:cubicBezTo>
                <a:moveTo>
                  <a:pt x="7972" y="15409"/>
                </a:moveTo>
                <a:cubicBezTo>
                  <a:pt x="8195" y="15245"/>
                  <a:pt x="8375" y="15021"/>
                  <a:pt x="8519" y="14741"/>
                </a:cubicBezTo>
                <a:cubicBezTo>
                  <a:pt x="8661" y="14462"/>
                  <a:pt x="8731" y="14160"/>
                  <a:pt x="8731" y="13840"/>
                </a:cubicBezTo>
                <a:cubicBezTo>
                  <a:pt x="8731" y="13333"/>
                  <a:pt x="8582" y="12896"/>
                  <a:pt x="8282" y="12530"/>
                </a:cubicBezTo>
                <a:cubicBezTo>
                  <a:pt x="7987" y="12162"/>
                  <a:pt x="7624" y="11980"/>
                  <a:pt x="7204" y="11980"/>
                </a:cubicBezTo>
                <a:cubicBezTo>
                  <a:pt x="6782" y="11980"/>
                  <a:pt x="6422" y="12162"/>
                  <a:pt x="6122" y="12530"/>
                </a:cubicBezTo>
                <a:cubicBezTo>
                  <a:pt x="5824" y="12896"/>
                  <a:pt x="5675" y="13333"/>
                  <a:pt x="5675" y="13840"/>
                </a:cubicBezTo>
                <a:cubicBezTo>
                  <a:pt x="5675" y="14160"/>
                  <a:pt x="5745" y="14462"/>
                  <a:pt x="5882" y="14741"/>
                </a:cubicBezTo>
                <a:cubicBezTo>
                  <a:pt x="6021" y="15021"/>
                  <a:pt x="6201" y="15234"/>
                  <a:pt x="6422" y="15380"/>
                </a:cubicBezTo>
                <a:lnTo>
                  <a:pt x="5675" y="19339"/>
                </a:lnTo>
                <a:lnTo>
                  <a:pt x="8731" y="19339"/>
                </a:lnTo>
                <a:lnTo>
                  <a:pt x="7972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5" name="AutoShape 96"/>
          <p:cNvSpPr>
            <a:spLocks/>
          </p:cNvSpPr>
          <p:nvPr userDrawn="1"/>
        </p:nvSpPr>
        <p:spPr bwMode="auto">
          <a:xfrm>
            <a:off x="799936" y="285360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6" name="AutoShape 97"/>
          <p:cNvSpPr>
            <a:spLocks/>
          </p:cNvSpPr>
          <p:nvPr userDrawn="1"/>
        </p:nvSpPr>
        <p:spPr bwMode="auto">
          <a:xfrm>
            <a:off x="129319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5" y="6463"/>
                </a:moveTo>
                <a:cubicBezTo>
                  <a:pt x="385" y="6463"/>
                  <a:pt x="262" y="6412"/>
                  <a:pt x="155" y="6305"/>
                </a:cubicBezTo>
                <a:cubicBezTo>
                  <a:pt x="48" y="6201"/>
                  <a:pt x="0" y="6075"/>
                  <a:pt x="0" y="5925"/>
                </a:cubicBezTo>
                <a:lnTo>
                  <a:pt x="0" y="538"/>
                </a:lnTo>
                <a:cubicBezTo>
                  <a:pt x="0" y="388"/>
                  <a:pt x="48" y="265"/>
                  <a:pt x="155" y="158"/>
                </a:cubicBezTo>
                <a:cubicBezTo>
                  <a:pt x="262" y="51"/>
                  <a:pt x="385" y="0"/>
                  <a:pt x="535" y="0"/>
                </a:cubicBezTo>
                <a:lnTo>
                  <a:pt x="5925" y="0"/>
                </a:lnTo>
                <a:cubicBezTo>
                  <a:pt x="6072" y="0"/>
                  <a:pt x="6201" y="51"/>
                  <a:pt x="6319" y="158"/>
                </a:cubicBezTo>
                <a:cubicBezTo>
                  <a:pt x="6432" y="264"/>
                  <a:pt x="6486" y="388"/>
                  <a:pt x="6486" y="538"/>
                </a:cubicBezTo>
                <a:lnTo>
                  <a:pt x="6486" y="5925"/>
                </a:lnTo>
                <a:cubicBezTo>
                  <a:pt x="6486" y="6075"/>
                  <a:pt x="6432" y="6201"/>
                  <a:pt x="6319" y="6305"/>
                </a:cubicBezTo>
                <a:cubicBezTo>
                  <a:pt x="6201" y="6412"/>
                  <a:pt x="6072" y="6463"/>
                  <a:pt x="5925" y="6463"/>
                </a:cubicBezTo>
                <a:lnTo>
                  <a:pt x="535" y="6463"/>
                </a:lnTo>
                <a:close/>
                <a:moveTo>
                  <a:pt x="21058" y="8105"/>
                </a:moveTo>
                <a:cubicBezTo>
                  <a:pt x="21205" y="8105"/>
                  <a:pt x="21335" y="8156"/>
                  <a:pt x="21438" y="8257"/>
                </a:cubicBezTo>
                <a:cubicBezTo>
                  <a:pt x="21542" y="8358"/>
                  <a:pt x="21599" y="8487"/>
                  <a:pt x="21599" y="8643"/>
                </a:cubicBezTo>
                <a:lnTo>
                  <a:pt x="21599" y="12613"/>
                </a:lnTo>
                <a:cubicBezTo>
                  <a:pt x="21599" y="13854"/>
                  <a:pt x="21314" y="15020"/>
                  <a:pt x="20750" y="16114"/>
                </a:cubicBezTo>
                <a:cubicBezTo>
                  <a:pt x="20183" y="17209"/>
                  <a:pt x="19411" y="18159"/>
                  <a:pt x="18432" y="18968"/>
                </a:cubicBezTo>
                <a:cubicBezTo>
                  <a:pt x="17453" y="19774"/>
                  <a:pt x="16313" y="20416"/>
                  <a:pt x="15000" y="20891"/>
                </a:cubicBezTo>
                <a:cubicBezTo>
                  <a:pt x="13690" y="21363"/>
                  <a:pt x="12291" y="21599"/>
                  <a:pt x="10802" y="21599"/>
                </a:cubicBezTo>
                <a:cubicBezTo>
                  <a:pt x="9297" y="21599"/>
                  <a:pt x="7891" y="21363"/>
                  <a:pt x="6587" y="20891"/>
                </a:cubicBezTo>
                <a:cubicBezTo>
                  <a:pt x="5283" y="20416"/>
                  <a:pt x="4140" y="19774"/>
                  <a:pt x="3161" y="18968"/>
                </a:cubicBezTo>
                <a:cubicBezTo>
                  <a:pt x="2182" y="18159"/>
                  <a:pt x="1410" y="17212"/>
                  <a:pt x="843" y="16120"/>
                </a:cubicBezTo>
                <a:cubicBezTo>
                  <a:pt x="279" y="15032"/>
                  <a:pt x="0" y="13866"/>
                  <a:pt x="0" y="12613"/>
                </a:cubicBezTo>
                <a:lnTo>
                  <a:pt x="0" y="8643"/>
                </a:lnTo>
                <a:cubicBezTo>
                  <a:pt x="0" y="8496"/>
                  <a:pt x="48" y="8369"/>
                  <a:pt x="155" y="8263"/>
                </a:cubicBezTo>
                <a:cubicBezTo>
                  <a:pt x="262" y="8159"/>
                  <a:pt x="385" y="8104"/>
                  <a:pt x="535" y="8104"/>
                </a:cubicBezTo>
                <a:lnTo>
                  <a:pt x="5925" y="8104"/>
                </a:lnTo>
                <a:cubicBezTo>
                  <a:pt x="6072" y="8104"/>
                  <a:pt x="6201" y="8156"/>
                  <a:pt x="6319" y="8257"/>
                </a:cubicBezTo>
                <a:cubicBezTo>
                  <a:pt x="6432" y="8358"/>
                  <a:pt x="6486" y="8487"/>
                  <a:pt x="6486" y="8643"/>
                </a:cubicBezTo>
                <a:lnTo>
                  <a:pt x="6486" y="12613"/>
                </a:lnTo>
                <a:cubicBezTo>
                  <a:pt x="6486" y="12881"/>
                  <a:pt x="6596" y="13154"/>
                  <a:pt x="6800" y="13439"/>
                </a:cubicBezTo>
                <a:cubicBezTo>
                  <a:pt x="7005" y="13725"/>
                  <a:pt x="7298" y="13992"/>
                  <a:pt x="7676" y="14246"/>
                </a:cubicBezTo>
                <a:cubicBezTo>
                  <a:pt x="8050" y="14499"/>
                  <a:pt x="8505" y="14704"/>
                  <a:pt x="9032" y="14865"/>
                </a:cubicBezTo>
                <a:cubicBezTo>
                  <a:pt x="9561" y="15029"/>
                  <a:pt x="10152" y="15107"/>
                  <a:pt x="10802" y="15107"/>
                </a:cubicBezTo>
                <a:cubicBezTo>
                  <a:pt x="11447" y="15107"/>
                  <a:pt x="12038" y="15029"/>
                  <a:pt x="12576" y="14865"/>
                </a:cubicBezTo>
                <a:cubicBezTo>
                  <a:pt x="13112" y="14704"/>
                  <a:pt x="13566" y="14499"/>
                  <a:pt x="13944" y="14246"/>
                </a:cubicBezTo>
                <a:cubicBezTo>
                  <a:pt x="14321" y="13992"/>
                  <a:pt x="14615" y="13722"/>
                  <a:pt x="14822" y="13439"/>
                </a:cubicBezTo>
                <a:cubicBezTo>
                  <a:pt x="15029" y="13154"/>
                  <a:pt x="15130" y="12881"/>
                  <a:pt x="15130" y="12613"/>
                </a:cubicBezTo>
                <a:lnTo>
                  <a:pt x="15130" y="8643"/>
                </a:lnTo>
                <a:cubicBezTo>
                  <a:pt x="15130" y="8286"/>
                  <a:pt x="15311" y="8104"/>
                  <a:pt x="15671" y="8104"/>
                </a:cubicBezTo>
                <a:lnTo>
                  <a:pt x="21058" y="8104"/>
                </a:lnTo>
                <a:close/>
                <a:moveTo>
                  <a:pt x="21058" y="2"/>
                </a:moveTo>
                <a:cubicBezTo>
                  <a:pt x="21205" y="2"/>
                  <a:pt x="21335" y="54"/>
                  <a:pt x="21438" y="161"/>
                </a:cubicBezTo>
                <a:cubicBezTo>
                  <a:pt x="21542" y="267"/>
                  <a:pt x="21599" y="391"/>
                  <a:pt x="21599" y="541"/>
                </a:cubicBezTo>
                <a:lnTo>
                  <a:pt x="21599" y="5928"/>
                </a:lnTo>
                <a:cubicBezTo>
                  <a:pt x="21599" y="6077"/>
                  <a:pt x="21542" y="6204"/>
                  <a:pt x="21438" y="6308"/>
                </a:cubicBezTo>
                <a:cubicBezTo>
                  <a:pt x="21335" y="6414"/>
                  <a:pt x="21205" y="6466"/>
                  <a:pt x="21058" y="6466"/>
                </a:cubicBezTo>
                <a:lnTo>
                  <a:pt x="15671" y="6466"/>
                </a:lnTo>
                <a:cubicBezTo>
                  <a:pt x="15311" y="6466"/>
                  <a:pt x="15130" y="6288"/>
                  <a:pt x="15130" y="5928"/>
                </a:cubicBezTo>
                <a:lnTo>
                  <a:pt x="15130" y="541"/>
                </a:lnTo>
                <a:cubicBezTo>
                  <a:pt x="15130" y="391"/>
                  <a:pt x="15182" y="267"/>
                  <a:pt x="15282" y="161"/>
                </a:cubicBezTo>
                <a:cubicBezTo>
                  <a:pt x="15383" y="54"/>
                  <a:pt x="15513" y="2"/>
                  <a:pt x="15671" y="2"/>
                </a:cubicBezTo>
                <a:lnTo>
                  <a:pt x="21058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7" name="AutoShape 98"/>
          <p:cNvSpPr>
            <a:spLocks/>
          </p:cNvSpPr>
          <p:nvPr userDrawn="1"/>
        </p:nvSpPr>
        <p:spPr bwMode="auto">
          <a:xfrm>
            <a:off x="1780084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8" name="AutoShape 99"/>
          <p:cNvSpPr>
            <a:spLocks/>
          </p:cNvSpPr>
          <p:nvPr userDrawn="1"/>
        </p:nvSpPr>
        <p:spPr bwMode="auto">
          <a:xfrm>
            <a:off x="7221561" y="28591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9" name="AutoShape 100"/>
          <p:cNvSpPr>
            <a:spLocks/>
          </p:cNvSpPr>
          <p:nvPr userDrawn="1"/>
        </p:nvSpPr>
        <p:spPr bwMode="auto">
          <a:xfrm>
            <a:off x="7698886" y="28559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82"/>
                  <a:pt x="15013" y="844"/>
                </a:cubicBezTo>
                <a:cubicBezTo>
                  <a:pt x="16321" y="1406"/>
                  <a:pt x="17465" y="2179"/>
                  <a:pt x="18449" y="3153"/>
                </a:cubicBezTo>
                <a:cubicBezTo>
                  <a:pt x="19432" y="4127"/>
                  <a:pt x="20204" y="5277"/>
                  <a:pt x="20760" y="6590"/>
                </a:cubicBezTo>
                <a:cubicBezTo>
                  <a:pt x="21323" y="7897"/>
                  <a:pt x="21599" y="9303"/>
                  <a:pt x="21599" y="10797"/>
                </a:cubicBezTo>
                <a:cubicBezTo>
                  <a:pt x="21599" y="12290"/>
                  <a:pt x="21323" y="13696"/>
                  <a:pt x="20760" y="15009"/>
                </a:cubicBezTo>
                <a:cubicBezTo>
                  <a:pt x="20204" y="16317"/>
                  <a:pt x="19432" y="17463"/>
                  <a:pt x="18449" y="18440"/>
                </a:cubicBezTo>
                <a:cubicBezTo>
                  <a:pt x="17465" y="19423"/>
                  <a:pt x="16321" y="20188"/>
                  <a:pt x="15013" y="20750"/>
                </a:cubicBezTo>
                <a:cubicBezTo>
                  <a:pt x="13704" y="21311"/>
                  <a:pt x="12303" y="21599"/>
                  <a:pt x="10805" y="21599"/>
                </a:cubicBezTo>
                <a:cubicBezTo>
                  <a:pt x="9310" y="21599"/>
                  <a:pt x="7906" y="21312"/>
                  <a:pt x="6595" y="20750"/>
                </a:cubicBezTo>
                <a:cubicBezTo>
                  <a:pt x="5281" y="20188"/>
                  <a:pt x="4136" y="19420"/>
                  <a:pt x="3156" y="18440"/>
                </a:cubicBezTo>
                <a:cubicBezTo>
                  <a:pt x="2178" y="17463"/>
                  <a:pt x="1407" y="16317"/>
                  <a:pt x="844" y="15009"/>
                </a:cubicBezTo>
                <a:cubicBezTo>
                  <a:pt x="279" y="13696"/>
                  <a:pt x="0" y="12290"/>
                  <a:pt x="0" y="10797"/>
                </a:cubicBezTo>
                <a:cubicBezTo>
                  <a:pt x="0" y="9303"/>
                  <a:pt x="279" y="7897"/>
                  <a:pt x="844" y="6590"/>
                </a:cubicBezTo>
                <a:cubicBezTo>
                  <a:pt x="1407" y="5277"/>
                  <a:pt x="2178" y="4130"/>
                  <a:pt x="3156" y="3153"/>
                </a:cubicBezTo>
                <a:cubicBezTo>
                  <a:pt x="4136" y="2176"/>
                  <a:pt x="5281" y="1406"/>
                  <a:pt x="6595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7042" y="9743"/>
                </a:moveTo>
                <a:cubicBezTo>
                  <a:pt x="17042" y="9616"/>
                  <a:pt x="16996" y="9512"/>
                  <a:pt x="16900" y="9424"/>
                </a:cubicBezTo>
                <a:cubicBezTo>
                  <a:pt x="16804" y="9343"/>
                  <a:pt x="16705" y="9297"/>
                  <a:pt x="16595" y="9297"/>
                </a:cubicBezTo>
                <a:lnTo>
                  <a:pt x="5015" y="9297"/>
                </a:lnTo>
                <a:cubicBezTo>
                  <a:pt x="4719" y="9297"/>
                  <a:pt x="4569" y="9453"/>
                  <a:pt x="4569" y="9744"/>
                </a:cubicBezTo>
                <a:lnTo>
                  <a:pt x="4569" y="11878"/>
                </a:lnTo>
                <a:cubicBezTo>
                  <a:pt x="4569" y="12175"/>
                  <a:pt x="4719" y="12324"/>
                  <a:pt x="5015" y="12324"/>
                </a:cubicBezTo>
                <a:lnTo>
                  <a:pt x="16595" y="12324"/>
                </a:lnTo>
                <a:cubicBezTo>
                  <a:pt x="16705" y="12324"/>
                  <a:pt x="16804" y="12279"/>
                  <a:pt x="16900" y="12197"/>
                </a:cubicBezTo>
                <a:cubicBezTo>
                  <a:pt x="16996" y="12110"/>
                  <a:pt x="17042" y="12005"/>
                  <a:pt x="17042" y="11878"/>
                </a:cubicBezTo>
                <a:lnTo>
                  <a:pt x="17042" y="97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0" name="AutoShape 101"/>
          <p:cNvSpPr>
            <a:spLocks/>
          </p:cNvSpPr>
          <p:nvPr userDrawn="1"/>
        </p:nvSpPr>
        <p:spPr bwMode="auto">
          <a:xfrm>
            <a:off x="341739" y="141536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817" y="0"/>
                </a:lnTo>
                <a:lnTo>
                  <a:pt x="9817" y="9815"/>
                </a:lnTo>
                <a:lnTo>
                  <a:pt x="0" y="9815"/>
                </a:lnTo>
                <a:lnTo>
                  <a:pt x="0" y="0"/>
                </a:lnTo>
                <a:close/>
                <a:moveTo>
                  <a:pt x="0" y="11784"/>
                </a:moveTo>
                <a:lnTo>
                  <a:pt x="9817" y="11784"/>
                </a:lnTo>
                <a:lnTo>
                  <a:pt x="9817" y="21599"/>
                </a:lnTo>
                <a:lnTo>
                  <a:pt x="0" y="21599"/>
                </a:lnTo>
                <a:lnTo>
                  <a:pt x="0" y="11784"/>
                </a:lnTo>
                <a:close/>
                <a:moveTo>
                  <a:pt x="1956" y="7859"/>
                </a:moveTo>
                <a:lnTo>
                  <a:pt x="7860" y="7859"/>
                </a:lnTo>
                <a:lnTo>
                  <a:pt x="7860" y="1950"/>
                </a:lnTo>
                <a:lnTo>
                  <a:pt x="1956" y="1950"/>
                </a:lnTo>
                <a:lnTo>
                  <a:pt x="1956" y="7859"/>
                </a:lnTo>
                <a:close/>
                <a:moveTo>
                  <a:pt x="1956" y="19646"/>
                </a:moveTo>
                <a:lnTo>
                  <a:pt x="7860" y="19646"/>
                </a:lnTo>
                <a:lnTo>
                  <a:pt x="7860" y="13738"/>
                </a:lnTo>
                <a:lnTo>
                  <a:pt x="1956" y="13738"/>
                </a:lnTo>
                <a:lnTo>
                  <a:pt x="1956" y="19646"/>
                </a:lnTo>
                <a:close/>
                <a:moveTo>
                  <a:pt x="3924" y="3948"/>
                </a:moveTo>
                <a:lnTo>
                  <a:pt x="5907" y="3948"/>
                </a:lnTo>
                <a:lnTo>
                  <a:pt x="5907" y="5905"/>
                </a:lnTo>
                <a:lnTo>
                  <a:pt x="3924" y="5905"/>
                </a:lnTo>
                <a:lnTo>
                  <a:pt x="3924" y="3948"/>
                </a:lnTo>
                <a:close/>
                <a:moveTo>
                  <a:pt x="3924" y="15694"/>
                </a:moveTo>
                <a:lnTo>
                  <a:pt x="5907" y="15694"/>
                </a:lnTo>
                <a:lnTo>
                  <a:pt x="5907" y="17677"/>
                </a:lnTo>
                <a:lnTo>
                  <a:pt x="3924" y="17677"/>
                </a:lnTo>
                <a:lnTo>
                  <a:pt x="3924" y="15694"/>
                </a:lnTo>
                <a:close/>
                <a:moveTo>
                  <a:pt x="21599" y="9815"/>
                </a:moveTo>
                <a:lnTo>
                  <a:pt x="11782" y="9815"/>
                </a:lnTo>
                <a:lnTo>
                  <a:pt x="11782" y="0"/>
                </a:lnTo>
                <a:lnTo>
                  <a:pt x="21599" y="0"/>
                </a:lnTo>
                <a:lnTo>
                  <a:pt x="21599" y="9815"/>
                </a:lnTo>
                <a:close/>
                <a:moveTo>
                  <a:pt x="19643" y="11784"/>
                </a:moveTo>
                <a:lnTo>
                  <a:pt x="21599" y="11784"/>
                </a:lnTo>
                <a:lnTo>
                  <a:pt x="21599" y="17677"/>
                </a:lnTo>
                <a:lnTo>
                  <a:pt x="15692" y="17677"/>
                </a:lnTo>
                <a:lnTo>
                  <a:pt x="15692" y="15724"/>
                </a:lnTo>
                <a:lnTo>
                  <a:pt x="13739" y="15724"/>
                </a:lnTo>
                <a:lnTo>
                  <a:pt x="13739" y="21599"/>
                </a:lnTo>
                <a:lnTo>
                  <a:pt x="11782" y="21599"/>
                </a:lnTo>
                <a:lnTo>
                  <a:pt x="11782" y="11784"/>
                </a:lnTo>
                <a:lnTo>
                  <a:pt x="17646" y="11784"/>
                </a:lnTo>
                <a:lnTo>
                  <a:pt x="17646" y="13738"/>
                </a:lnTo>
                <a:lnTo>
                  <a:pt x="19643" y="13738"/>
                </a:lnTo>
                <a:lnTo>
                  <a:pt x="19643" y="11784"/>
                </a:lnTo>
                <a:close/>
                <a:moveTo>
                  <a:pt x="19643" y="1953"/>
                </a:moveTo>
                <a:lnTo>
                  <a:pt x="13739" y="1953"/>
                </a:lnTo>
                <a:lnTo>
                  <a:pt x="13739" y="7861"/>
                </a:lnTo>
                <a:lnTo>
                  <a:pt x="19643" y="7861"/>
                </a:lnTo>
                <a:lnTo>
                  <a:pt x="19643" y="1953"/>
                </a:lnTo>
                <a:close/>
                <a:moveTo>
                  <a:pt x="17646" y="5905"/>
                </a:moveTo>
                <a:lnTo>
                  <a:pt x="15692" y="5905"/>
                </a:lnTo>
                <a:lnTo>
                  <a:pt x="15692" y="3948"/>
                </a:lnTo>
                <a:lnTo>
                  <a:pt x="17646" y="3948"/>
                </a:lnTo>
                <a:lnTo>
                  <a:pt x="17646" y="5905"/>
                </a:lnTo>
                <a:close/>
                <a:moveTo>
                  <a:pt x="15692" y="19646"/>
                </a:moveTo>
                <a:lnTo>
                  <a:pt x="17646" y="19646"/>
                </a:lnTo>
                <a:lnTo>
                  <a:pt x="17646" y="21599"/>
                </a:lnTo>
                <a:lnTo>
                  <a:pt x="15692" y="21599"/>
                </a:lnTo>
                <a:lnTo>
                  <a:pt x="15692" y="19646"/>
                </a:lnTo>
                <a:close/>
                <a:moveTo>
                  <a:pt x="19643" y="19646"/>
                </a:moveTo>
                <a:lnTo>
                  <a:pt x="21599" y="19646"/>
                </a:lnTo>
                <a:lnTo>
                  <a:pt x="21599" y="21599"/>
                </a:lnTo>
                <a:lnTo>
                  <a:pt x="19643" y="21599"/>
                </a:lnTo>
                <a:lnTo>
                  <a:pt x="19643" y="196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1" name="AutoShape 102"/>
          <p:cNvSpPr>
            <a:spLocks/>
          </p:cNvSpPr>
          <p:nvPr userDrawn="1"/>
        </p:nvSpPr>
        <p:spPr bwMode="auto">
          <a:xfrm>
            <a:off x="803922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4"/>
                </a:cubicBezTo>
                <a:cubicBezTo>
                  <a:pt x="16319" y="1409"/>
                  <a:pt x="17463" y="2179"/>
                  <a:pt x="18449" y="3156"/>
                </a:cubicBezTo>
                <a:cubicBezTo>
                  <a:pt x="19432" y="4133"/>
                  <a:pt x="20201" y="5277"/>
                  <a:pt x="20760" y="6587"/>
                </a:cubicBezTo>
                <a:cubicBezTo>
                  <a:pt x="21317" y="7900"/>
                  <a:pt x="21599" y="9303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19"/>
                  <a:pt x="19430" y="17466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6"/>
                  <a:pt x="1409" y="16319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3"/>
                  <a:pt x="282" y="7900"/>
                  <a:pt x="847" y="6587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9"/>
                  <a:pt x="5280" y="1409"/>
                  <a:pt x="6594" y="844"/>
                </a:cubicBezTo>
                <a:cubicBezTo>
                  <a:pt x="7902" y="279"/>
                  <a:pt x="9306" y="0"/>
                  <a:pt x="10807" y="0"/>
                </a:cubicBezTo>
                <a:moveTo>
                  <a:pt x="13296" y="11689"/>
                </a:moveTo>
                <a:lnTo>
                  <a:pt x="13296" y="11689"/>
                </a:lnTo>
                <a:cubicBezTo>
                  <a:pt x="13522" y="11511"/>
                  <a:pt x="13742" y="11299"/>
                  <a:pt x="13965" y="11068"/>
                </a:cubicBezTo>
                <a:cubicBezTo>
                  <a:pt x="14186" y="10831"/>
                  <a:pt x="14392" y="10576"/>
                  <a:pt x="14587" y="10297"/>
                </a:cubicBezTo>
                <a:cubicBezTo>
                  <a:pt x="14782" y="10017"/>
                  <a:pt x="14937" y="9707"/>
                  <a:pt x="15053" y="9359"/>
                </a:cubicBezTo>
                <a:cubicBezTo>
                  <a:pt x="15172" y="9012"/>
                  <a:pt x="15228" y="8603"/>
                  <a:pt x="15228" y="8134"/>
                </a:cubicBezTo>
                <a:cubicBezTo>
                  <a:pt x="15228" y="7521"/>
                  <a:pt x="15107" y="6976"/>
                  <a:pt x="14855" y="6496"/>
                </a:cubicBezTo>
                <a:cubicBezTo>
                  <a:pt x="14607" y="6022"/>
                  <a:pt x="14276" y="5624"/>
                  <a:pt x="13861" y="5316"/>
                </a:cubicBezTo>
                <a:cubicBezTo>
                  <a:pt x="13445" y="5006"/>
                  <a:pt x="12979" y="4766"/>
                  <a:pt x="12459" y="4599"/>
                </a:cubicBezTo>
                <a:cubicBezTo>
                  <a:pt x="11940" y="4433"/>
                  <a:pt x="11425" y="4348"/>
                  <a:pt x="10911" y="4348"/>
                </a:cubicBezTo>
                <a:cubicBezTo>
                  <a:pt x="10343" y="4348"/>
                  <a:pt x="9832" y="4424"/>
                  <a:pt x="9377" y="4571"/>
                </a:cubicBezTo>
                <a:cubicBezTo>
                  <a:pt x="8922" y="4721"/>
                  <a:pt x="8535" y="4881"/>
                  <a:pt x="8221" y="5051"/>
                </a:cubicBezTo>
                <a:cubicBezTo>
                  <a:pt x="7905" y="5223"/>
                  <a:pt x="7668" y="5381"/>
                  <a:pt x="7504" y="5531"/>
                </a:cubicBezTo>
                <a:cubicBezTo>
                  <a:pt x="7340" y="5681"/>
                  <a:pt x="7249" y="5763"/>
                  <a:pt x="7232" y="5782"/>
                </a:cubicBezTo>
                <a:cubicBezTo>
                  <a:pt x="7086" y="5926"/>
                  <a:pt x="7074" y="6101"/>
                  <a:pt x="7190" y="6307"/>
                </a:cubicBezTo>
                <a:lnTo>
                  <a:pt x="8476" y="7863"/>
                </a:lnTo>
                <a:cubicBezTo>
                  <a:pt x="8512" y="7937"/>
                  <a:pt x="8600" y="7990"/>
                  <a:pt x="8747" y="8024"/>
                </a:cubicBezTo>
                <a:cubicBezTo>
                  <a:pt x="8854" y="8024"/>
                  <a:pt x="8959" y="7999"/>
                  <a:pt x="9058" y="7945"/>
                </a:cubicBezTo>
                <a:lnTo>
                  <a:pt x="9193" y="7838"/>
                </a:lnTo>
                <a:cubicBezTo>
                  <a:pt x="9281" y="7764"/>
                  <a:pt x="9405" y="7685"/>
                  <a:pt x="9563" y="7601"/>
                </a:cubicBezTo>
                <a:cubicBezTo>
                  <a:pt x="9724" y="7513"/>
                  <a:pt x="9897" y="7440"/>
                  <a:pt x="10095" y="7375"/>
                </a:cubicBezTo>
                <a:cubicBezTo>
                  <a:pt x="10287" y="7313"/>
                  <a:pt x="10499" y="7282"/>
                  <a:pt x="10725" y="7282"/>
                </a:cubicBezTo>
                <a:cubicBezTo>
                  <a:pt x="11092" y="7282"/>
                  <a:pt x="11406" y="7383"/>
                  <a:pt x="11663" y="7587"/>
                </a:cubicBezTo>
                <a:cubicBezTo>
                  <a:pt x="11920" y="7790"/>
                  <a:pt x="12050" y="8050"/>
                  <a:pt x="12050" y="8363"/>
                </a:cubicBezTo>
                <a:cubicBezTo>
                  <a:pt x="12050" y="8696"/>
                  <a:pt x="11940" y="8990"/>
                  <a:pt x="11719" y="9235"/>
                </a:cubicBezTo>
                <a:cubicBezTo>
                  <a:pt x="11499" y="9484"/>
                  <a:pt x="11222" y="9755"/>
                  <a:pt x="10886" y="10054"/>
                </a:cubicBezTo>
                <a:cubicBezTo>
                  <a:pt x="10679" y="10215"/>
                  <a:pt x="10470" y="10399"/>
                  <a:pt x="10256" y="10599"/>
                </a:cubicBezTo>
                <a:cubicBezTo>
                  <a:pt x="10047" y="10802"/>
                  <a:pt x="9849" y="11034"/>
                  <a:pt x="9676" y="11297"/>
                </a:cubicBezTo>
                <a:cubicBezTo>
                  <a:pt x="9501" y="11559"/>
                  <a:pt x="9357" y="11844"/>
                  <a:pt x="9250" y="12155"/>
                </a:cubicBezTo>
                <a:cubicBezTo>
                  <a:pt x="9142" y="12465"/>
                  <a:pt x="9086" y="12824"/>
                  <a:pt x="9086" y="13231"/>
                </a:cubicBezTo>
                <a:lnTo>
                  <a:pt x="9086" y="14095"/>
                </a:lnTo>
                <a:cubicBezTo>
                  <a:pt x="9086" y="14202"/>
                  <a:pt x="9128" y="14298"/>
                  <a:pt x="9210" y="14377"/>
                </a:cubicBezTo>
                <a:cubicBezTo>
                  <a:pt x="9289" y="14459"/>
                  <a:pt x="9385" y="14498"/>
                  <a:pt x="9493" y="14498"/>
                </a:cubicBezTo>
                <a:lnTo>
                  <a:pt x="11711" y="14498"/>
                </a:lnTo>
                <a:cubicBezTo>
                  <a:pt x="11821" y="14498"/>
                  <a:pt x="11911" y="14459"/>
                  <a:pt x="11990" y="14377"/>
                </a:cubicBezTo>
                <a:cubicBezTo>
                  <a:pt x="12067" y="14298"/>
                  <a:pt x="12106" y="14202"/>
                  <a:pt x="12106" y="14095"/>
                </a:cubicBezTo>
                <a:lnTo>
                  <a:pt x="12106" y="13406"/>
                </a:lnTo>
                <a:cubicBezTo>
                  <a:pt x="12106" y="13053"/>
                  <a:pt x="12219" y="12756"/>
                  <a:pt x="12451" y="12508"/>
                </a:cubicBezTo>
                <a:cubicBezTo>
                  <a:pt x="12680" y="12259"/>
                  <a:pt x="12960" y="11988"/>
                  <a:pt x="13296" y="11689"/>
                </a:cubicBezTo>
                <a:moveTo>
                  <a:pt x="12106" y="15664"/>
                </a:moveTo>
                <a:cubicBezTo>
                  <a:pt x="12106" y="15557"/>
                  <a:pt x="12067" y="15464"/>
                  <a:pt x="11996" y="15382"/>
                </a:cubicBezTo>
                <a:cubicBezTo>
                  <a:pt x="11928" y="15300"/>
                  <a:pt x="11829" y="15258"/>
                  <a:pt x="11711" y="15258"/>
                </a:cubicBezTo>
                <a:lnTo>
                  <a:pt x="9493" y="15258"/>
                </a:lnTo>
                <a:cubicBezTo>
                  <a:pt x="9385" y="15258"/>
                  <a:pt x="9292" y="15300"/>
                  <a:pt x="9210" y="15382"/>
                </a:cubicBezTo>
                <a:cubicBezTo>
                  <a:pt x="9128" y="15464"/>
                  <a:pt x="9086" y="15557"/>
                  <a:pt x="9086" y="15664"/>
                </a:cubicBezTo>
                <a:lnTo>
                  <a:pt x="9086" y="17774"/>
                </a:lnTo>
                <a:cubicBezTo>
                  <a:pt x="9086" y="17881"/>
                  <a:pt x="9128" y="17980"/>
                  <a:pt x="9210" y="18064"/>
                </a:cubicBezTo>
                <a:cubicBezTo>
                  <a:pt x="9289" y="18152"/>
                  <a:pt x="9385" y="18194"/>
                  <a:pt x="9493" y="18194"/>
                </a:cubicBezTo>
                <a:lnTo>
                  <a:pt x="11711" y="18194"/>
                </a:lnTo>
                <a:cubicBezTo>
                  <a:pt x="11821" y="18194"/>
                  <a:pt x="11911" y="18152"/>
                  <a:pt x="11990" y="18064"/>
                </a:cubicBezTo>
                <a:cubicBezTo>
                  <a:pt x="12067" y="17980"/>
                  <a:pt x="12106" y="17881"/>
                  <a:pt x="12106" y="17774"/>
                </a:cubicBezTo>
                <a:lnTo>
                  <a:pt x="12106" y="156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2" name="AutoShape 103"/>
          <p:cNvSpPr>
            <a:spLocks/>
          </p:cNvSpPr>
          <p:nvPr userDrawn="1"/>
        </p:nvSpPr>
        <p:spPr bwMode="auto">
          <a:xfrm>
            <a:off x="1292402" y="1409789"/>
            <a:ext cx="199216" cy="199268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3" name="AutoShape 104"/>
          <p:cNvSpPr>
            <a:spLocks/>
          </p:cNvSpPr>
          <p:nvPr userDrawn="1"/>
        </p:nvSpPr>
        <p:spPr bwMode="auto">
          <a:xfrm>
            <a:off x="1780084" y="1409789"/>
            <a:ext cx="199216" cy="199268"/>
          </a:xfrm>
          <a:custGeom>
            <a:avLst/>
            <a:gdLst>
              <a:gd name="T0" fmla="+- 0 10800 41"/>
              <a:gd name="T1" fmla="*/ T0 w 21518"/>
              <a:gd name="T2" fmla="+- 0 10800 84"/>
              <a:gd name="T3" fmla="*/ 10800 h 21432"/>
              <a:gd name="T4" fmla="+- 0 10800 41"/>
              <a:gd name="T5" fmla="*/ T4 w 21518"/>
              <a:gd name="T6" fmla="+- 0 10800 84"/>
              <a:gd name="T7" fmla="*/ 10800 h 21432"/>
              <a:gd name="T8" fmla="+- 0 10800 41"/>
              <a:gd name="T9" fmla="*/ T8 w 21518"/>
              <a:gd name="T10" fmla="+- 0 10800 84"/>
              <a:gd name="T11" fmla="*/ 10800 h 21432"/>
              <a:gd name="T12" fmla="+- 0 10800 41"/>
              <a:gd name="T13" fmla="*/ T12 w 21518"/>
              <a:gd name="T14" fmla="+- 0 10800 84"/>
              <a:gd name="T15" fmla="*/ 10800 h 214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4" name="AutoShape 105"/>
          <p:cNvSpPr>
            <a:spLocks/>
          </p:cNvSpPr>
          <p:nvPr userDrawn="1"/>
        </p:nvSpPr>
        <p:spPr bwMode="auto">
          <a:xfrm>
            <a:off x="7221561" y="141696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5" name="AutoShape 106"/>
          <p:cNvSpPr>
            <a:spLocks/>
          </p:cNvSpPr>
          <p:nvPr userDrawn="1"/>
        </p:nvSpPr>
        <p:spPr bwMode="auto">
          <a:xfrm>
            <a:off x="7694902" y="141696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9"/>
                  <a:pt x="18449" y="3156"/>
                </a:cubicBezTo>
                <a:cubicBezTo>
                  <a:pt x="19432" y="4133"/>
                  <a:pt x="20201" y="5279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6"/>
                  <a:pt x="21317" y="13702"/>
                  <a:pt x="20760" y="15012"/>
                </a:cubicBezTo>
                <a:cubicBezTo>
                  <a:pt x="20201" y="16320"/>
                  <a:pt x="19430" y="17469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9"/>
                  <a:pt x="1409" y="16320"/>
                  <a:pt x="847" y="15012"/>
                </a:cubicBezTo>
                <a:cubicBezTo>
                  <a:pt x="282" y="13702"/>
                  <a:pt x="0" y="12296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9"/>
                  <a:pt x="2181" y="4133"/>
                  <a:pt x="3158" y="3156"/>
                </a:cubicBezTo>
                <a:cubicBezTo>
                  <a:pt x="4136" y="2179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7"/>
                  <a:pt x="13756" y="17759"/>
                </a:cubicBezTo>
                <a:cubicBezTo>
                  <a:pt x="14666" y="17367"/>
                  <a:pt x="15463" y="16822"/>
                  <a:pt x="16149" y="16139"/>
                </a:cubicBezTo>
                <a:cubicBezTo>
                  <a:pt x="16836" y="15455"/>
                  <a:pt x="17378" y="14656"/>
                  <a:pt x="17774" y="13744"/>
                </a:cubicBezTo>
                <a:cubicBezTo>
                  <a:pt x="18169" y="12835"/>
                  <a:pt x="18367" y="11853"/>
                  <a:pt x="18367" y="10799"/>
                </a:cubicBezTo>
                <a:cubicBezTo>
                  <a:pt x="18367" y="9746"/>
                  <a:pt x="18169" y="8766"/>
                  <a:pt x="17774" y="7852"/>
                </a:cubicBezTo>
                <a:cubicBezTo>
                  <a:pt x="17376" y="6942"/>
                  <a:pt x="16836" y="6146"/>
                  <a:pt x="16149" y="5463"/>
                </a:cubicBezTo>
                <a:cubicBezTo>
                  <a:pt x="15466" y="4777"/>
                  <a:pt x="14666" y="4235"/>
                  <a:pt x="13748" y="3839"/>
                </a:cubicBezTo>
                <a:cubicBezTo>
                  <a:pt x="12830" y="3444"/>
                  <a:pt x="11852" y="3246"/>
                  <a:pt x="10807" y="3246"/>
                </a:cubicBezTo>
                <a:cubicBezTo>
                  <a:pt x="9753" y="3246"/>
                  <a:pt x="8764" y="3444"/>
                  <a:pt x="7851" y="3839"/>
                </a:cubicBezTo>
                <a:cubicBezTo>
                  <a:pt x="6933" y="4235"/>
                  <a:pt x="6139" y="4777"/>
                  <a:pt x="5455" y="5463"/>
                </a:cubicBezTo>
                <a:cubicBezTo>
                  <a:pt x="4774" y="6146"/>
                  <a:pt x="4235" y="6942"/>
                  <a:pt x="3839" y="7852"/>
                </a:cubicBezTo>
                <a:cubicBezTo>
                  <a:pt x="3444" y="8766"/>
                  <a:pt x="3246" y="9746"/>
                  <a:pt x="3246" y="10799"/>
                </a:cubicBezTo>
                <a:cubicBezTo>
                  <a:pt x="3246" y="11852"/>
                  <a:pt x="3444" y="12835"/>
                  <a:pt x="3839" y="13744"/>
                </a:cubicBezTo>
                <a:cubicBezTo>
                  <a:pt x="4238" y="14656"/>
                  <a:pt x="4774" y="15455"/>
                  <a:pt x="5455" y="16139"/>
                </a:cubicBezTo>
                <a:cubicBezTo>
                  <a:pt x="6136" y="16822"/>
                  <a:pt x="6930" y="17367"/>
                  <a:pt x="7851" y="17759"/>
                </a:cubicBezTo>
                <a:cubicBezTo>
                  <a:pt x="8764" y="18158"/>
                  <a:pt x="9753" y="18355"/>
                  <a:pt x="10807" y="18355"/>
                </a:cubicBezTo>
                <a:moveTo>
                  <a:pt x="15350" y="7784"/>
                </a:moveTo>
                <a:cubicBezTo>
                  <a:pt x="15613" y="8049"/>
                  <a:pt x="15613" y="8304"/>
                  <a:pt x="15350" y="8555"/>
                </a:cubicBezTo>
                <a:lnTo>
                  <a:pt x="13104" y="10800"/>
                </a:lnTo>
                <a:lnTo>
                  <a:pt x="15350" y="13044"/>
                </a:lnTo>
                <a:cubicBezTo>
                  <a:pt x="15613" y="13304"/>
                  <a:pt x="15613" y="13564"/>
                  <a:pt x="15350" y="13812"/>
                </a:cubicBezTo>
                <a:lnTo>
                  <a:pt x="13821" y="15340"/>
                </a:lnTo>
                <a:cubicBezTo>
                  <a:pt x="13714" y="15447"/>
                  <a:pt x="13584" y="15501"/>
                  <a:pt x="13434" y="15501"/>
                </a:cubicBezTo>
                <a:cubicBezTo>
                  <a:pt x="13287" y="15501"/>
                  <a:pt x="13157" y="15447"/>
                  <a:pt x="13050" y="15340"/>
                </a:cubicBezTo>
                <a:lnTo>
                  <a:pt x="10804" y="13095"/>
                </a:lnTo>
                <a:lnTo>
                  <a:pt x="8558" y="15340"/>
                </a:lnTo>
                <a:cubicBezTo>
                  <a:pt x="8450" y="15447"/>
                  <a:pt x="8320" y="15501"/>
                  <a:pt x="8170" y="15501"/>
                </a:cubicBezTo>
                <a:cubicBezTo>
                  <a:pt x="8024" y="15501"/>
                  <a:pt x="7888" y="15447"/>
                  <a:pt x="7772" y="15340"/>
                </a:cubicBezTo>
                <a:lnTo>
                  <a:pt x="6258" y="13812"/>
                </a:lnTo>
                <a:cubicBezTo>
                  <a:pt x="6150" y="13705"/>
                  <a:pt x="6094" y="13575"/>
                  <a:pt x="6094" y="13428"/>
                </a:cubicBezTo>
                <a:cubicBezTo>
                  <a:pt x="6094" y="13279"/>
                  <a:pt x="6150" y="13149"/>
                  <a:pt x="6258" y="13041"/>
                </a:cubicBezTo>
                <a:lnTo>
                  <a:pt x="8504" y="10797"/>
                </a:lnTo>
                <a:lnTo>
                  <a:pt x="6258" y="8552"/>
                </a:lnTo>
                <a:cubicBezTo>
                  <a:pt x="6150" y="8445"/>
                  <a:pt x="6094" y="8315"/>
                  <a:pt x="6094" y="8168"/>
                </a:cubicBezTo>
                <a:cubicBezTo>
                  <a:pt x="6094" y="8018"/>
                  <a:pt x="6150" y="7891"/>
                  <a:pt x="6258" y="7781"/>
                </a:cubicBezTo>
                <a:lnTo>
                  <a:pt x="7772" y="6256"/>
                </a:lnTo>
                <a:cubicBezTo>
                  <a:pt x="8035" y="5994"/>
                  <a:pt x="8295" y="5994"/>
                  <a:pt x="8555" y="6256"/>
                </a:cubicBezTo>
                <a:lnTo>
                  <a:pt x="10801" y="8498"/>
                </a:lnTo>
                <a:lnTo>
                  <a:pt x="13047" y="6256"/>
                </a:lnTo>
                <a:cubicBezTo>
                  <a:pt x="13307" y="5994"/>
                  <a:pt x="13567" y="5994"/>
                  <a:pt x="13816" y="6256"/>
                </a:cubicBezTo>
                <a:lnTo>
                  <a:pt x="15350" y="77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6" name="AutoShape 107"/>
          <p:cNvSpPr>
            <a:spLocks/>
          </p:cNvSpPr>
          <p:nvPr userDrawn="1"/>
        </p:nvSpPr>
        <p:spPr bwMode="auto">
          <a:xfrm>
            <a:off x="8183382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449" y="3162"/>
                </a:moveTo>
                <a:cubicBezTo>
                  <a:pt x="19503" y="4215"/>
                  <a:pt x="20291" y="5407"/>
                  <a:pt x="20817" y="6731"/>
                </a:cubicBezTo>
                <a:cubicBezTo>
                  <a:pt x="21340" y="8058"/>
                  <a:pt x="21599" y="9410"/>
                  <a:pt x="21599" y="10800"/>
                </a:cubicBezTo>
                <a:cubicBezTo>
                  <a:pt x="21599" y="12186"/>
                  <a:pt x="21337" y="13544"/>
                  <a:pt x="20817" y="14871"/>
                </a:cubicBezTo>
                <a:cubicBezTo>
                  <a:pt x="20291" y="16192"/>
                  <a:pt x="19503" y="17381"/>
                  <a:pt x="18449" y="18437"/>
                </a:cubicBezTo>
                <a:cubicBezTo>
                  <a:pt x="17393" y="19490"/>
                  <a:pt x="16200" y="20284"/>
                  <a:pt x="14869" y="20809"/>
                </a:cubicBezTo>
                <a:cubicBezTo>
                  <a:pt x="13539" y="21337"/>
                  <a:pt x="12183" y="21599"/>
                  <a:pt x="10801" y="21599"/>
                </a:cubicBezTo>
                <a:cubicBezTo>
                  <a:pt x="9416" y="21599"/>
                  <a:pt x="8057" y="21337"/>
                  <a:pt x="6730" y="20809"/>
                </a:cubicBezTo>
                <a:cubicBezTo>
                  <a:pt x="5399" y="20284"/>
                  <a:pt x="4206" y="19490"/>
                  <a:pt x="3150" y="18437"/>
                </a:cubicBezTo>
                <a:cubicBezTo>
                  <a:pt x="2099" y="17381"/>
                  <a:pt x="1308" y="16192"/>
                  <a:pt x="782" y="14871"/>
                </a:cubicBezTo>
                <a:cubicBezTo>
                  <a:pt x="259" y="13544"/>
                  <a:pt x="0" y="12186"/>
                  <a:pt x="0" y="10800"/>
                </a:cubicBezTo>
                <a:cubicBezTo>
                  <a:pt x="0" y="9410"/>
                  <a:pt x="265" y="8055"/>
                  <a:pt x="791" y="6725"/>
                </a:cubicBezTo>
                <a:cubicBezTo>
                  <a:pt x="1319" y="5395"/>
                  <a:pt x="2104" y="4210"/>
                  <a:pt x="3150" y="3162"/>
                </a:cubicBezTo>
                <a:cubicBezTo>
                  <a:pt x="4206" y="2109"/>
                  <a:pt x="5399" y="1318"/>
                  <a:pt x="6730" y="790"/>
                </a:cubicBezTo>
                <a:cubicBezTo>
                  <a:pt x="8060" y="262"/>
                  <a:pt x="9416" y="0"/>
                  <a:pt x="10801" y="0"/>
                </a:cubicBezTo>
                <a:cubicBezTo>
                  <a:pt x="12183" y="0"/>
                  <a:pt x="13542" y="262"/>
                  <a:pt x="14869" y="790"/>
                </a:cubicBezTo>
                <a:cubicBezTo>
                  <a:pt x="16197" y="1318"/>
                  <a:pt x="17393" y="2109"/>
                  <a:pt x="18449" y="3162"/>
                </a:cubicBezTo>
                <a:moveTo>
                  <a:pt x="16282" y="7530"/>
                </a:moveTo>
                <a:cubicBezTo>
                  <a:pt x="16488" y="7321"/>
                  <a:pt x="16488" y="7112"/>
                  <a:pt x="16282" y="6892"/>
                </a:cubicBezTo>
                <a:lnTo>
                  <a:pt x="14700" y="5342"/>
                </a:lnTo>
                <a:cubicBezTo>
                  <a:pt x="14474" y="5116"/>
                  <a:pt x="14262" y="5116"/>
                  <a:pt x="14061" y="5342"/>
                </a:cubicBezTo>
                <a:lnTo>
                  <a:pt x="10775" y="8640"/>
                </a:lnTo>
                <a:lnTo>
                  <a:pt x="7775" y="5650"/>
                </a:lnTo>
                <a:cubicBezTo>
                  <a:pt x="7685" y="5562"/>
                  <a:pt x="7583" y="5514"/>
                  <a:pt x="7464" y="5514"/>
                </a:cubicBezTo>
                <a:cubicBezTo>
                  <a:pt x="7348" y="5514"/>
                  <a:pt x="7238" y="5562"/>
                  <a:pt x="7139" y="5650"/>
                </a:cubicBezTo>
                <a:lnTo>
                  <a:pt x="5653" y="7177"/>
                </a:lnTo>
                <a:cubicBezTo>
                  <a:pt x="5427" y="7386"/>
                  <a:pt x="5427" y="7595"/>
                  <a:pt x="5653" y="7812"/>
                </a:cubicBezTo>
                <a:lnTo>
                  <a:pt x="8617" y="10771"/>
                </a:lnTo>
                <a:lnTo>
                  <a:pt x="5345" y="14069"/>
                </a:lnTo>
                <a:cubicBezTo>
                  <a:pt x="5255" y="14162"/>
                  <a:pt x="5207" y="14264"/>
                  <a:pt x="5207" y="14383"/>
                </a:cubicBezTo>
                <a:cubicBezTo>
                  <a:pt x="5207" y="14501"/>
                  <a:pt x="5255" y="14609"/>
                  <a:pt x="5345" y="14705"/>
                </a:cubicBezTo>
                <a:lnTo>
                  <a:pt x="6899" y="16274"/>
                </a:lnTo>
                <a:cubicBezTo>
                  <a:pt x="6990" y="16365"/>
                  <a:pt x="7094" y="16413"/>
                  <a:pt x="7216" y="16416"/>
                </a:cubicBezTo>
                <a:cubicBezTo>
                  <a:pt x="7340" y="16418"/>
                  <a:pt x="7444" y="16373"/>
                  <a:pt x="7535" y="16274"/>
                </a:cubicBezTo>
                <a:lnTo>
                  <a:pt x="10835" y="12991"/>
                </a:lnTo>
                <a:lnTo>
                  <a:pt x="13796" y="15978"/>
                </a:lnTo>
                <a:cubicBezTo>
                  <a:pt x="13886" y="16065"/>
                  <a:pt x="13991" y="16111"/>
                  <a:pt x="14115" y="16111"/>
                </a:cubicBezTo>
                <a:cubicBezTo>
                  <a:pt x="14237" y="16111"/>
                  <a:pt x="14341" y="16065"/>
                  <a:pt x="14432" y="15978"/>
                </a:cubicBezTo>
                <a:lnTo>
                  <a:pt x="15960" y="14450"/>
                </a:lnTo>
                <a:cubicBezTo>
                  <a:pt x="16166" y="14241"/>
                  <a:pt x="16166" y="14032"/>
                  <a:pt x="15960" y="13815"/>
                </a:cubicBezTo>
                <a:lnTo>
                  <a:pt x="12957" y="10856"/>
                </a:lnTo>
                <a:lnTo>
                  <a:pt x="16282" y="75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7" name="AutoShape 108"/>
          <p:cNvSpPr>
            <a:spLocks/>
          </p:cNvSpPr>
          <p:nvPr userDrawn="1"/>
        </p:nvSpPr>
        <p:spPr bwMode="auto">
          <a:xfrm>
            <a:off x="8645564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11" y="0"/>
                </a:moveTo>
                <a:cubicBezTo>
                  <a:pt x="20953" y="0"/>
                  <a:pt x="21161" y="105"/>
                  <a:pt x="21338" y="317"/>
                </a:cubicBezTo>
                <a:cubicBezTo>
                  <a:pt x="21514" y="525"/>
                  <a:pt x="21599" y="778"/>
                  <a:pt x="21599" y="1066"/>
                </a:cubicBezTo>
                <a:lnTo>
                  <a:pt x="21599" y="4118"/>
                </a:lnTo>
                <a:cubicBezTo>
                  <a:pt x="21599" y="4409"/>
                  <a:pt x="21514" y="4661"/>
                  <a:pt x="21338" y="4870"/>
                </a:cubicBezTo>
                <a:cubicBezTo>
                  <a:pt x="21161" y="5084"/>
                  <a:pt x="20953" y="5190"/>
                  <a:pt x="20711" y="5190"/>
                </a:cubicBezTo>
                <a:lnTo>
                  <a:pt x="913" y="5190"/>
                </a:lnTo>
                <a:cubicBezTo>
                  <a:pt x="656" y="5190"/>
                  <a:pt x="440" y="5084"/>
                  <a:pt x="261" y="4870"/>
                </a:cubicBezTo>
                <a:cubicBezTo>
                  <a:pt x="85" y="4661"/>
                  <a:pt x="0" y="4409"/>
                  <a:pt x="0" y="4118"/>
                </a:cubicBezTo>
                <a:lnTo>
                  <a:pt x="0" y="1066"/>
                </a:lnTo>
                <a:cubicBezTo>
                  <a:pt x="0" y="778"/>
                  <a:pt x="85" y="525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11" y="0"/>
                </a:lnTo>
                <a:close/>
                <a:moveTo>
                  <a:pt x="20711" y="8213"/>
                </a:moveTo>
                <a:cubicBezTo>
                  <a:pt x="20953" y="8213"/>
                  <a:pt x="21161" y="8316"/>
                  <a:pt x="21338" y="8527"/>
                </a:cubicBezTo>
                <a:cubicBezTo>
                  <a:pt x="21514" y="8742"/>
                  <a:pt x="21599" y="8985"/>
                  <a:pt x="21599" y="9264"/>
                </a:cubicBezTo>
                <a:lnTo>
                  <a:pt x="21599" y="12331"/>
                </a:lnTo>
                <a:cubicBezTo>
                  <a:pt x="21599" y="12622"/>
                  <a:pt x="21514" y="12872"/>
                  <a:pt x="21338" y="13078"/>
                </a:cubicBezTo>
                <a:cubicBezTo>
                  <a:pt x="21161" y="13286"/>
                  <a:pt x="20953" y="13389"/>
                  <a:pt x="20711" y="13389"/>
                </a:cubicBezTo>
                <a:lnTo>
                  <a:pt x="913" y="13389"/>
                </a:lnTo>
                <a:cubicBezTo>
                  <a:pt x="656" y="13389"/>
                  <a:pt x="440" y="13283"/>
                  <a:pt x="261" y="13069"/>
                </a:cubicBezTo>
                <a:cubicBezTo>
                  <a:pt x="85" y="12860"/>
                  <a:pt x="0" y="12613"/>
                  <a:pt x="0" y="12331"/>
                </a:cubicBezTo>
                <a:lnTo>
                  <a:pt x="0" y="9265"/>
                </a:lnTo>
                <a:cubicBezTo>
                  <a:pt x="0" y="8977"/>
                  <a:pt x="85" y="8730"/>
                  <a:pt x="261" y="8521"/>
                </a:cubicBezTo>
                <a:cubicBezTo>
                  <a:pt x="438" y="8316"/>
                  <a:pt x="653" y="8213"/>
                  <a:pt x="913" y="8213"/>
                </a:cubicBezTo>
                <a:lnTo>
                  <a:pt x="20711" y="8213"/>
                </a:lnTo>
                <a:close/>
                <a:moveTo>
                  <a:pt x="20711" y="16412"/>
                </a:moveTo>
                <a:cubicBezTo>
                  <a:pt x="20953" y="16412"/>
                  <a:pt x="21161" y="16514"/>
                  <a:pt x="21338" y="16726"/>
                </a:cubicBezTo>
                <a:cubicBezTo>
                  <a:pt x="21514" y="16940"/>
                  <a:pt x="21599" y="17190"/>
                  <a:pt x="21599" y="17478"/>
                </a:cubicBezTo>
                <a:lnTo>
                  <a:pt x="21599" y="20504"/>
                </a:lnTo>
                <a:cubicBezTo>
                  <a:pt x="21599" y="20812"/>
                  <a:pt x="21514" y="21071"/>
                  <a:pt x="21338" y="21282"/>
                </a:cubicBezTo>
                <a:cubicBezTo>
                  <a:pt x="21161" y="21494"/>
                  <a:pt x="20953" y="21599"/>
                  <a:pt x="20711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1"/>
                  <a:pt x="0" y="20812"/>
                  <a:pt x="0" y="20504"/>
                </a:cubicBezTo>
                <a:lnTo>
                  <a:pt x="0" y="17478"/>
                </a:lnTo>
                <a:cubicBezTo>
                  <a:pt x="0" y="17190"/>
                  <a:pt x="85" y="16940"/>
                  <a:pt x="261" y="16726"/>
                </a:cubicBezTo>
                <a:cubicBezTo>
                  <a:pt x="438" y="16514"/>
                  <a:pt x="653" y="16412"/>
                  <a:pt x="913" y="16412"/>
                </a:cubicBezTo>
                <a:lnTo>
                  <a:pt x="20711" y="164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8" name="AutoShape 109"/>
          <p:cNvSpPr>
            <a:spLocks/>
          </p:cNvSpPr>
          <p:nvPr userDrawn="1"/>
        </p:nvSpPr>
        <p:spPr bwMode="auto">
          <a:xfrm>
            <a:off x="5035794" y="3689683"/>
            <a:ext cx="198420" cy="199268"/>
          </a:xfrm>
          <a:custGeom>
            <a:avLst/>
            <a:gdLst>
              <a:gd name="T0" fmla="*/ 10796 w 21592"/>
              <a:gd name="T1" fmla="+- 0 10793 111"/>
              <a:gd name="T2" fmla="*/ 10793 h 21365"/>
              <a:gd name="T3" fmla="*/ 10796 w 21592"/>
              <a:gd name="T4" fmla="+- 0 10793 111"/>
              <a:gd name="T5" fmla="*/ 10793 h 21365"/>
              <a:gd name="T6" fmla="*/ 10796 w 21592"/>
              <a:gd name="T7" fmla="+- 0 10793 111"/>
              <a:gd name="T8" fmla="*/ 10793 h 21365"/>
              <a:gd name="T9" fmla="*/ 10796 w 21592"/>
              <a:gd name="T10" fmla="+- 0 10793 111"/>
              <a:gd name="T11" fmla="*/ 10793 h 2136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2" h="21365">
                <a:moveTo>
                  <a:pt x="5705" y="19760"/>
                </a:moveTo>
                <a:cubicBezTo>
                  <a:pt x="5705" y="20596"/>
                  <a:pt x="5604" y="21104"/>
                  <a:pt x="5403" y="21282"/>
                </a:cubicBezTo>
                <a:cubicBezTo>
                  <a:pt x="5200" y="21466"/>
                  <a:pt x="4940" y="21249"/>
                  <a:pt x="4626" y="20641"/>
                </a:cubicBezTo>
                <a:lnTo>
                  <a:pt x="313" y="12102"/>
                </a:lnTo>
                <a:cubicBezTo>
                  <a:pt x="107" y="11700"/>
                  <a:pt x="0" y="11221"/>
                  <a:pt x="0" y="10686"/>
                </a:cubicBezTo>
                <a:cubicBezTo>
                  <a:pt x="0" y="10134"/>
                  <a:pt x="107" y="9666"/>
                  <a:pt x="313" y="9275"/>
                </a:cubicBezTo>
                <a:lnTo>
                  <a:pt x="4626" y="680"/>
                </a:lnTo>
                <a:cubicBezTo>
                  <a:pt x="4940" y="95"/>
                  <a:pt x="5200" y="-111"/>
                  <a:pt x="5403" y="56"/>
                </a:cubicBezTo>
                <a:cubicBezTo>
                  <a:pt x="5604" y="223"/>
                  <a:pt x="5705" y="725"/>
                  <a:pt x="5705" y="1561"/>
                </a:cubicBezTo>
                <a:lnTo>
                  <a:pt x="5705" y="7035"/>
                </a:lnTo>
                <a:lnTo>
                  <a:pt x="15899" y="7035"/>
                </a:lnTo>
                <a:lnTo>
                  <a:pt x="15899" y="1617"/>
                </a:lnTo>
                <a:cubicBezTo>
                  <a:pt x="15899" y="781"/>
                  <a:pt x="16004" y="268"/>
                  <a:pt x="16202" y="84"/>
                </a:cubicBezTo>
                <a:cubicBezTo>
                  <a:pt x="16405" y="-100"/>
                  <a:pt x="16659" y="95"/>
                  <a:pt x="16967" y="680"/>
                </a:cubicBezTo>
                <a:lnTo>
                  <a:pt x="21294" y="9275"/>
                </a:lnTo>
                <a:cubicBezTo>
                  <a:pt x="21501" y="9682"/>
                  <a:pt x="21600" y="10150"/>
                  <a:pt x="21591" y="10686"/>
                </a:cubicBezTo>
                <a:cubicBezTo>
                  <a:pt x="21591" y="11243"/>
                  <a:pt x="21492" y="11711"/>
                  <a:pt x="21294" y="12102"/>
                </a:cubicBezTo>
                <a:lnTo>
                  <a:pt x="16967" y="20697"/>
                </a:lnTo>
                <a:cubicBezTo>
                  <a:pt x="16654" y="21282"/>
                  <a:pt x="16397" y="21489"/>
                  <a:pt x="16199" y="21293"/>
                </a:cubicBezTo>
                <a:cubicBezTo>
                  <a:pt x="16001" y="21109"/>
                  <a:pt x="15902" y="20596"/>
                  <a:pt x="15902" y="19760"/>
                </a:cubicBezTo>
                <a:lnTo>
                  <a:pt x="15902" y="14342"/>
                </a:lnTo>
                <a:lnTo>
                  <a:pt x="5705" y="14342"/>
                </a:lnTo>
                <a:lnTo>
                  <a:pt x="5705" y="197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9" name="AutoShape 110"/>
          <p:cNvSpPr>
            <a:spLocks/>
          </p:cNvSpPr>
          <p:nvPr userDrawn="1"/>
        </p:nvSpPr>
        <p:spPr bwMode="auto">
          <a:xfrm>
            <a:off x="4609758" y="1409789"/>
            <a:ext cx="199216" cy="199268"/>
          </a:xfrm>
          <a:custGeom>
            <a:avLst/>
            <a:gdLst>
              <a:gd name="T0" fmla="+- 0 10797 116"/>
              <a:gd name="T1" fmla="*/ T0 w 21363"/>
              <a:gd name="T2" fmla="*/ 10800 h 21600"/>
              <a:gd name="T3" fmla="+- 0 10797 116"/>
              <a:gd name="T4" fmla="*/ T3 w 21363"/>
              <a:gd name="T5" fmla="*/ 10800 h 21600"/>
              <a:gd name="T6" fmla="+- 0 10797 116"/>
              <a:gd name="T7" fmla="*/ T6 w 21363"/>
              <a:gd name="T8" fmla="*/ 10800 h 21600"/>
              <a:gd name="T9" fmla="+- 0 10797 116"/>
              <a:gd name="T10" fmla="*/ T9 w 2136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63" h="21600">
                <a:moveTo>
                  <a:pt x="19758" y="15897"/>
                </a:moveTo>
                <a:cubicBezTo>
                  <a:pt x="20596" y="15897"/>
                  <a:pt x="21109" y="15995"/>
                  <a:pt x="21294" y="16199"/>
                </a:cubicBezTo>
                <a:cubicBezTo>
                  <a:pt x="21478" y="16402"/>
                  <a:pt x="21260" y="16662"/>
                  <a:pt x="20640" y="16978"/>
                </a:cubicBezTo>
                <a:lnTo>
                  <a:pt x="12115" y="21286"/>
                </a:lnTo>
                <a:cubicBezTo>
                  <a:pt x="11708" y="21492"/>
                  <a:pt x="11228" y="21599"/>
                  <a:pt x="10675" y="21599"/>
                </a:cubicBezTo>
                <a:cubicBezTo>
                  <a:pt x="10117" y="21599"/>
                  <a:pt x="9648" y="21492"/>
                  <a:pt x="9257" y="21286"/>
                </a:cubicBezTo>
                <a:lnTo>
                  <a:pt x="676" y="16978"/>
                </a:lnTo>
                <a:cubicBezTo>
                  <a:pt x="90" y="16662"/>
                  <a:pt x="-116" y="16402"/>
                  <a:pt x="62" y="16199"/>
                </a:cubicBezTo>
                <a:cubicBezTo>
                  <a:pt x="241" y="15995"/>
                  <a:pt x="749" y="15897"/>
                  <a:pt x="1586" y="15897"/>
                </a:cubicBezTo>
                <a:lnTo>
                  <a:pt x="7013" y="15897"/>
                </a:lnTo>
                <a:lnTo>
                  <a:pt x="7013" y="5705"/>
                </a:lnTo>
                <a:lnTo>
                  <a:pt x="1586" y="5705"/>
                </a:lnTo>
                <a:cubicBezTo>
                  <a:pt x="749" y="5705"/>
                  <a:pt x="241" y="5603"/>
                  <a:pt x="62" y="5400"/>
                </a:cubicBezTo>
                <a:cubicBezTo>
                  <a:pt x="-111" y="5197"/>
                  <a:pt x="112" y="4940"/>
                  <a:pt x="732" y="4624"/>
                </a:cubicBezTo>
                <a:lnTo>
                  <a:pt x="9257" y="310"/>
                </a:lnTo>
                <a:cubicBezTo>
                  <a:pt x="9665" y="104"/>
                  <a:pt x="10134" y="0"/>
                  <a:pt x="10675" y="0"/>
                </a:cubicBezTo>
                <a:cubicBezTo>
                  <a:pt x="11228" y="0"/>
                  <a:pt x="11708" y="104"/>
                  <a:pt x="12115" y="310"/>
                </a:cubicBezTo>
                <a:lnTo>
                  <a:pt x="20696" y="4624"/>
                </a:lnTo>
                <a:cubicBezTo>
                  <a:pt x="21283" y="4940"/>
                  <a:pt x="21483" y="5197"/>
                  <a:pt x="21294" y="5400"/>
                </a:cubicBezTo>
                <a:cubicBezTo>
                  <a:pt x="21109" y="5604"/>
                  <a:pt x="20596" y="5705"/>
                  <a:pt x="19758" y="5705"/>
                </a:cubicBezTo>
                <a:lnTo>
                  <a:pt x="14360" y="5705"/>
                </a:lnTo>
                <a:lnTo>
                  <a:pt x="14360" y="15897"/>
                </a:lnTo>
                <a:lnTo>
                  <a:pt x="19758" y="15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0" name="AutoShape 111"/>
          <p:cNvSpPr>
            <a:spLocks/>
          </p:cNvSpPr>
          <p:nvPr userDrawn="1"/>
        </p:nvSpPr>
        <p:spPr bwMode="auto">
          <a:xfrm>
            <a:off x="5071941" y="1409789"/>
            <a:ext cx="199216" cy="199268"/>
          </a:xfrm>
          <a:custGeom>
            <a:avLst/>
            <a:gdLst>
              <a:gd name="T0" fmla="+- 0 10800 61"/>
              <a:gd name="T1" fmla="*/ T0 w 21478"/>
              <a:gd name="T2" fmla="*/ 10800 h 21600"/>
              <a:gd name="T3" fmla="+- 0 10800 61"/>
              <a:gd name="T4" fmla="*/ T3 w 21478"/>
              <a:gd name="T5" fmla="*/ 10800 h 21600"/>
              <a:gd name="T6" fmla="+- 0 10800 61"/>
              <a:gd name="T7" fmla="*/ T6 w 21478"/>
              <a:gd name="T8" fmla="*/ 10800 h 21600"/>
              <a:gd name="T9" fmla="+- 0 10800 61"/>
              <a:gd name="T10" fmla="*/ T9 w 214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78" h="21600">
                <a:moveTo>
                  <a:pt x="9108" y="16746"/>
                </a:moveTo>
                <a:cubicBezTo>
                  <a:pt x="9155" y="16837"/>
                  <a:pt x="9197" y="16924"/>
                  <a:pt x="9243" y="17012"/>
                </a:cubicBezTo>
                <a:cubicBezTo>
                  <a:pt x="9290" y="17097"/>
                  <a:pt x="9351" y="17181"/>
                  <a:pt x="9431" y="17274"/>
                </a:cubicBezTo>
                <a:lnTo>
                  <a:pt x="12259" y="21069"/>
                </a:lnTo>
                <a:lnTo>
                  <a:pt x="4473" y="21069"/>
                </a:lnTo>
                <a:cubicBezTo>
                  <a:pt x="4227" y="21069"/>
                  <a:pt x="4014" y="20964"/>
                  <a:pt x="3839" y="20755"/>
                </a:cubicBezTo>
                <a:cubicBezTo>
                  <a:pt x="3663" y="20543"/>
                  <a:pt x="3574" y="20286"/>
                  <a:pt x="3574" y="19987"/>
                </a:cubicBezTo>
                <a:lnTo>
                  <a:pt x="3574" y="7554"/>
                </a:lnTo>
                <a:lnTo>
                  <a:pt x="788" y="7554"/>
                </a:lnTo>
                <a:cubicBezTo>
                  <a:pt x="376" y="7554"/>
                  <a:pt x="126" y="7419"/>
                  <a:pt x="32" y="7145"/>
                </a:cubicBezTo>
                <a:cubicBezTo>
                  <a:pt x="-61" y="6871"/>
                  <a:pt x="46" y="6529"/>
                  <a:pt x="353" y="6123"/>
                </a:cubicBezTo>
                <a:lnTo>
                  <a:pt x="4665" y="392"/>
                </a:lnTo>
                <a:cubicBezTo>
                  <a:pt x="4850" y="132"/>
                  <a:pt x="5088" y="0"/>
                  <a:pt x="5371" y="0"/>
                </a:cubicBezTo>
                <a:cubicBezTo>
                  <a:pt x="5661" y="0"/>
                  <a:pt x="5902" y="132"/>
                  <a:pt x="6090" y="392"/>
                </a:cubicBezTo>
                <a:lnTo>
                  <a:pt x="10402" y="6123"/>
                </a:lnTo>
                <a:cubicBezTo>
                  <a:pt x="10708" y="6529"/>
                  <a:pt x="10813" y="6871"/>
                  <a:pt x="10722" y="7145"/>
                </a:cubicBezTo>
                <a:cubicBezTo>
                  <a:pt x="10629" y="7419"/>
                  <a:pt x="10376" y="7554"/>
                  <a:pt x="9966" y="7554"/>
                </a:cubicBezTo>
                <a:lnTo>
                  <a:pt x="7166" y="7554"/>
                </a:lnTo>
                <a:lnTo>
                  <a:pt x="7166" y="16746"/>
                </a:lnTo>
                <a:lnTo>
                  <a:pt x="9108" y="16746"/>
                </a:lnTo>
                <a:close/>
                <a:moveTo>
                  <a:pt x="20689" y="14045"/>
                </a:moveTo>
                <a:cubicBezTo>
                  <a:pt x="21101" y="14045"/>
                  <a:pt x="21351" y="14183"/>
                  <a:pt x="21445" y="14457"/>
                </a:cubicBezTo>
                <a:cubicBezTo>
                  <a:pt x="21539" y="14731"/>
                  <a:pt x="21431" y="15069"/>
                  <a:pt x="21127" y="15476"/>
                </a:cubicBezTo>
                <a:lnTo>
                  <a:pt x="16812" y="21207"/>
                </a:lnTo>
                <a:cubicBezTo>
                  <a:pt x="16625" y="21467"/>
                  <a:pt x="16389" y="21599"/>
                  <a:pt x="16106" y="21599"/>
                </a:cubicBezTo>
                <a:cubicBezTo>
                  <a:pt x="15813" y="21599"/>
                  <a:pt x="15575" y="21467"/>
                  <a:pt x="15387" y="21207"/>
                </a:cubicBezTo>
                <a:lnTo>
                  <a:pt x="11075" y="15476"/>
                </a:lnTo>
                <a:cubicBezTo>
                  <a:pt x="10769" y="15070"/>
                  <a:pt x="10661" y="14731"/>
                  <a:pt x="10755" y="14457"/>
                </a:cubicBezTo>
                <a:cubicBezTo>
                  <a:pt x="10848" y="14183"/>
                  <a:pt x="11099" y="14045"/>
                  <a:pt x="11511" y="14045"/>
                </a:cubicBezTo>
                <a:lnTo>
                  <a:pt x="14311" y="14045"/>
                </a:lnTo>
                <a:lnTo>
                  <a:pt x="14311" y="4881"/>
                </a:lnTo>
                <a:lnTo>
                  <a:pt x="12362" y="4881"/>
                </a:lnTo>
                <a:cubicBezTo>
                  <a:pt x="12315" y="4791"/>
                  <a:pt x="12271" y="4697"/>
                  <a:pt x="12220" y="4604"/>
                </a:cubicBezTo>
                <a:cubicBezTo>
                  <a:pt x="12170" y="4508"/>
                  <a:pt x="12117" y="4418"/>
                  <a:pt x="12056" y="4327"/>
                </a:cubicBezTo>
                <a:lnTo>
                  <a:pt x="9213" y="556"/>
                </a:lnTo>
                <a:lnTo>
                  <a:pt x="16997" y="556"/>
                </a:lnTo>
                <a:cubicBezTo>
                  <a:pt x="17243" y="556"/>
                  <a:pt x="17451" y="657"/>
                  <a:pt x="17627" y="861"/>
                </a:cubicBezTo>
                <a:cubicBezTo>
                  <a:pt x="17797" y="1061"/>
                  <a:pt x="17882" y="1321"/>
                  <a:pt x="17882" y="1637"/>
                </a:cubicBezTo>
                <a:lnTo>
                  <a:pt x="17882" y="14045"/>
                </a:lnTo>
                <a:lnTo>
                  <a:pt x="20689" y="140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1" name="AutoShape 112"/>
          <p:cNvSpPr>
            <a:spLocks/>
          </p:cNvSpPr>
          <p:nvPr userDrawn="1"/>
        </p:nvSpPr>
        <p:spPr bwMode="auto">
          <a:xfrm>
            <a:off x="5553248" y="1410586"/>
            <a:ext cx="198420" cy="199268"/>
          </a:xfrm>
          <a:custGeom>
            <a:avLst/>
            <a:gdLst>
              <a:gd name="T0" fmla="+- 0 10800 15"/>
              <a:gd name="T1" fmla="*/ T0 w 21571"/>
              <a:gd name="T2" fmla="*/ 10800 h 21600"/>
              <a:gd name="T3" fmla="+- 0 10800 15"/>
              <a:gd name="T4" fmla="*/ T3 w 21571"/>
              <a:gd name="T5" fmla="*/ 10800 h 21600"/>
              <a:gd name="T6" fmla="+- 0 10800 15"/>
              <a:gd name="T7" fmla="*/ T6 w 21571"/>
              <a:gd name="T8" fmla="*/ 10800 h 21600"/>
              <a:gd name="T9" fmla="+- 0 10800 15"/>
              <a:gd name="T10" fmla="*/ T9 w 21571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1" h="21600">
                <a:moveTo>
                  <a:pt x="21538" y="21106"/>
                </a:moveTo>
                <a:cubicBezTo>
                  <a:pt x="21585" y="21238"/>
                  <a:pt x="21580" y="21353"/>
                  <a:pt x="21526" y="21453"/>
                </a:cubicBezTo>
                <a:cubicBezTo>
                  <a:pt x="21472" y="21550"/>
                  <a:pt x="21379" y="21599"/>
                  <a:pt x="21257" y="21599"/>
                </a:cubicBezTo>
                <a:lnTo>
                  <a:pt x="12601" y="21599"/>
                </a:lnTo>
                <a:lnTo>
                  <a:pt x="12298" y="14400"/>
                </a:lnTo>
                <a:lnTo>
                  <a:pt x="9281" y="14400"/>
                </a:lnTo>
                <a:lnTo>
                  <a:pt x="8966" y="21599"/>
                </a:lnTo>
                <a:lnTo>
                  <a:pt x="322" y="21599"/>
                </a:lnTo>
                <a:cubicBezTo>
                  <a:pt x="197" y="21599"/>
                  <a:pt x="104" y="21555"/>
                  <a:pt x="48" y="21461"/>
                </a:cubicBezTo>
                <a:cubicBezTo>
                  <a:pt x="-11" y="21364"/>
                  <a:pt x="-15" y="21247"/>
                  <a:pt x="28" y="21106"/>
                </a:cubicBezTo>
                <a:lnTo>
                  <a:pt x="6979" y="493"/>
                </a:lnTo>
                <a:cubicBezTo>
                  <a:pt x="7026" y="361"/>
                  <a:pt x="7109" y="246"/>
                  <a:pt x="7231" y="149"/>
                </a:cubicBezTo>
                <a:cubicBezTo>
                  <a:pt x="7351" y="50"/>
                  <a:pt x="7475" y="0"/>
                  <a:pt x="7597" y="0"/>
                </a:cubicBezTo>
                <a:lnTo>
                  <a:pt x="9879" y="0"/>
                </a:lnTo>
                <a:lnTo>
                  <a:pt x="9786" y="2391"/>
                </a:lnTo>
                <a:lnTo>
                  <a:pt x="11797" y="2391"/>
                </a:lnTo>
                <a:lnTo>
                  <a:pt x="11692" y="0"/>
                </a:lnTo>
                <a:lnTo>
                  <a:pt x="13974" y="0"/>
                </a:lnTo>
                <a:cubicBezTo>
                  <a:pt x="14099" y="0"/>
                  <a:pt x="14223" y="46"/>
                  <a:pt x="14341" y="140"/>
                </a:cubicBezTo>
                <a:cubicBezTo>
                  <a:pt x="14463" y="234"/>
                  <a:pt x="14546" y="349"/>
                  <a:pt x="14595" y="493"/>
                </a:cubicBezTo>
                <a:lnTo>
                  <a:pt x="21538" y="21106"/>
                </a:lnTo>
                <a:close/>
                <a:moveTo>
                  <a:pt x="12120" y="10393"/>
                </a:moveTo>
                <a:lnTo>
                  <a:pt x="11885" y="4582"/>
                </a:lnTo>
                <a:lnTo>
                  <a:pt x="9677" y="4582"/>
                </a:lnTo>
                <a:lnTo>
                  <a:pt x="9442" y="10393"/>
                </a:lnTo>
                <a:lnTo>
                  <a:pt x="12120" y="103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2" name="AutoShape 113"/>
          <p:cNvSpPr>
            <a:spLocks/>
          </p:cNvSpPr>
          <p:nvPr userDrawn="1"/>
        </p:nvSpPr>
        <p:spPr bwMode="auto">
          <a:xfrm>
            <a:off x="5979560" y="1410586"/>
            <a:ext cx="199216" cy="199268"/>
          </a:xfrm>
          <a:custGeom>
            <a:avLst/>
            <a:gdLst>
              <a:gd name="T0" fmla="*/ 10785 w 21570"/>
              <a:gd name="T1" fmla="*/ 10800 h 21600"/>
              <a:gd name="T2" fmla="*/ 10785 w 21570"/>
              <a:gd name="T3" fmla="*/ 10800 h 21600"/>
              <a:gd name="T4" fmla="*/ 10785 w 21570"/>
              <a:gd name="T5" fmla="*/ 10800 h 21600"/>
              <a:gd name="T6" fmla="*/ 10785 w 2157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3" name="AutoShape 114"/>
          <p:cNvSpPr>
            <a:spLocks/>
          </p:cNvSpPr>
          <p:nvPr userDrawn="1"/>
        </p:nvSpPr>
        <p:spPr bwMode="auto">
          <a:xfrm>
            <a:off x="2251804" y="1405761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4" name="AutoShape 115"/>
          <p:cNvSpPr>
            <a:spLocks/>
          </p:cNvSpPr>
          <p:nvPr userDrawn="1"/>
        </p:nvSpPr>
        <p:spPr bwMode="auto">
          <a:xfrm>
            <a:off x="2716378" y="140496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5" name="AutoShape 116"/>
          <p:cNvSpPr>
            <a:spLocks/>
          </p:cNvSpPr>
          <p:nvPr userDrawn="1"/>
        </p:nvSpPr>
        <p:spPr bwMode="auto">
          <a:xfrm>
            <a:off x="3199278" y="1409747"/>
            <a:ext cx="198420" cy="219195"/>
          </a:xfrm>
          <a:custGeom>
            <a:avLst/>
            <a:gdLst>
              <a:gd name="T0" fmla="*/ 10795 w 21591"/>
              <a:gd name="T1" fmla="+- 0 10838 76"/>
              <a:gd name="T2" fmla="*/ 10838 h 21524"/>
              <a:gd name="T3" fmla="*/ 10795 w 21591"/>
              <a:gd name="T4" fmla="+- 0 10838 76"/>
              <a:gd name="T5" fmla="*/ 10838 h 21524"/>
              <a:gd name="T6" fmla="*/ 10795 w 21591"/>
              <a:gd name="T7" fmla="+- 0 10838 76"/>
              <a:gd name="T8" fmla="*/ 10838 h 21524"/>
              <a:gd name="T9" fmla="*/ 10795 w 21591"/>
              <a:gd name="T10" fmla="+- 0 10838 76"/>
              <a:gd name="T11" fmla="*/ 10838 h 2152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524">
                <a:moveTo>
                  <a:pt x="17534" y="15668"/>
                </a:moveTo>
                <a:cubicBezTo>
                  <a:pt x="17659" y="15575"/>
                  <a:pt x="17784" y="15475"/>
                  <a:pt x="17904" y="15367"/>
                </a:cubicBezTo>
                <a:cubicBezTo>
                  <a:pt x="18024" y="15258"/>
                  <a:pt x="18151" y="15129"/>
                  <a:pt x="18283" y="14980"/>
                </a:cubicBezTo>
                <a:lnTo>
                  <a:pt x="19793" y="13200"/>
                </a:lnTo>
                <a:lnTo>
                  <a:pt x="19793" y="17223"/>
                </a:lnTo>
                <a:cubicBezTo>
                  <a:pt x="19793" y="17811"/>
                  <a:pt x="19695" y="18367"/>
                  <a:pt x="19502" y="18883"/>
                </a:cubicBezTo>
                <a:cubicBezTo>
                  <a:pt x="19306" y="19401"/>
                  <a:pt x="19044" y="19858"/>
                  <a:pt x="18717" y="20250"/>
                </a:cubicBezTo>
                <a:cubicBezTo>
                  <a:pt x="18389" y="20642"/>
                  <a:pt x="18009" y="20953"/>
                  <a:pt x="17581" y="21181"/>
                </a:cubicBezTo>
                <a:cubicBezTo>
                  <a:pt x="17150" y="21409"/>
                  <a:pt x="16688" y="21524"/>
                  <a:pt x="16186" y="21524"/>
                </a:cubicBezTo>
                <a:lnTo>
                  <a:pt x="3592" y="21524"/>
                </a:lnTo>
                <a:cubicBezTo>
                  <a:pt x="3103" y="21524"/>
                  <a:pt x="2633" y="21409"/>
                  <a:pt x="2195" y="21181"/>
                </a:cubicBezTo>
                <a:cubicBezTo>
                  <a:pt x="1752" y="20953"/>
                  <a:pt x="1372" y="20639"/>
                  <a:pt x="1052" y="20250"/>
                </a:cubicBezTo>
                <a:cubicBezTo>
                  <a:pt x="731" y="19861"/>
                  <a:pt x="477" y="19401"/>
                  <a:pt x="286" y="18883"/>
                </a:cubicBezTo>
                <a:cubicBezTo>
                  <a:pt x="95" y="18365"/>
                  <a:pt x="0" y="17811"/>
                  <a:pt x="0" y="17223"/>
                </a:cubicBezTo>
                <a:lnTo>
                  <a:pt x="0" y="4300"/>
                </a:lnTo>
                <a:cubicBezTo>
                  <a:pt x="0" y="3712"/>
                  <a:pt x="95" y="3152"/>
                  <a:pt x="286" y="2628"/>
                </a:cubicBezTo>
                <a:cubicBezTo>
                  <a:pt x="477" y="2098"/>
                  <a:pt x="734" y="1645"/>
                  <a:pt x="1052" y="1261"/>
                </a:cubicBezTo>
                <a:cubicBezTo>
                  <a:pt x="1370" y="878"/>
                  <a:pt x="1752" y="573"/>
                  <a:pt x="2195" y="345"/>
                </a:cubicBezTo>
                <a:cubicBezTo>
                  <a:pt x="2635" y="119"/>
                  <a:pt x="3103" y="-1"/>
                  <a:pt x="3592" y="-1"/>
                </a:cubicBezTo>
                <a:lnTo>
                  <a:pt x="13389" y="-1"/>
                </a:lnTo>
                <a:cubicBezTo>
                  <a:pt x="13340" y="292"/>
                  <a:pt x="13318" y="585"/>
                  <a:pt x="13318" y="884"/>
                </a:cubicBezTo>
                <a:lnTo>
                  <a:pt x="13318" y="1613"/>
                </a:lnTo>
                <a:cubicBezTo>
                  <a:pt x="12038" y="1800"/>
                  <a:pt x="10826" y="2163"/>
                  <a:pt x="9688" y="2708"/>
                </a:cubicBezTo>
                <a:lnTo>
                  <a:pt x="3595" y="2708"/>
                </a:lnTo>
                <a:cubicBezTo>
                  <a:pt x="3230" y="2708"/>
                  <a:pt x="2914" y="2863"/>
                  <a:pt x="2652" y="3176"/>
                </a:cubicBezTo>
                <a:cubicBezTo>
                  <a:pt x="2391" y="3486"/>
                  <a:pt x="2261" y="3864"/>
                  <a:pt x="2261" y="4303"/>
                </a:cubicBezTo>
                <a:lnTo>
                  <a:pt x="2261" y="17226"/>
                </a:lnTo>
                <a:cubicBezTo>
                  <a:pt x="2261" y="17665"/>
                  <a:pt x="2391" y="18040"/>
                  <a:pt x="2652" y="18356"/>
                </a:cubicBezTo>
                <a:cubicBezTo>
                  <a:pt x="2912" y="18663"/>
                  <a:pt x="3228" y="18824"/>
                  <a:pt x="3595" y="18824"/>
                </a:cubicBezTo>
                <a:lnTo>
                  <a:pt x="16188" y="18824"/>
                </a:lnTo>
                <a:cubicBezTo>
                  <a:pt x="16556" y="18824"/>
                  <a:pt x="16871" y="18663"/>
                  <a:pt x="17140" y="18356"/>
                </a:cubicBezTo>
                <a:cubicBezTo>
                  <a:pt x="17405" y="18043"/>
                  <a:pt x="17537" y="17668"/>
                  <a:pt x="17537" y="17226"/>
                </a:cubicBezTo>
                <a:lnTo>
                  <a:pt x="17537" y="15668"/>
                </a:lnTo>
                <a:close/>
                <a:moveTo>
                  <a:pt x="21286" y="5913"/>
                </a:moveTo>
                <a:cubicBezTo>
                  <a:pt x="21497" y="6147"/>
                  <a:pt x="21599" y="6452"/>
                  <a:pt x="21590" y="6827"/>
                </a:cubicBezTo>
                <a:cubicBezTo>
                  <a:pt x="21590" y="7190"/>
                  <a:pt x="21489" y="7491"/>
                  <a:pt x="21286" y="7723"/>
                </a:cubicBezTo>
                <a:lnTo>
                  <a:pt x="16693" y="13203"/>
                </a:lnTo>
                <a:cubicBezTo>
                  <a:pt x="16372" y="13587"/>
                  <a:pt x="16103" y="13721"/>
                  <a:pt x="15878" y="13604"/>
                </a:cubicBezTo>
                <a:cubicBezTo>
                  <a:pt x="15655" y="13487"/>
                  <a:pt x="15545" y="13162"/>
                  <a:pt x="15545" y="12630"/>
                </a:cubicBezTo>
                <a:lnTo>
                  <a:pt x="15545" y="8987"/>
                </a:lnTo>
                <a:cubicBezTo>
                  <a:pt x="13927" y="8987"/>
                  <a:pt x="12505" y="9186"/>
                  <a:pt x="11274" y="9588"/>
                </a:cubicBezTo>
                <a:cubicBezTo>
                  <a:pt x="10043" y="9992"/>
                  <a:pt x="9006" y="10533"/>
                  <a:pt x="8159" y="11227"/>
                </a:cubicBezTo>
                <a:cubicBezTo>
                  <a:pt x="7310" y="11909"/>
                  <a:pt x="6649" y="12723"/>
                  <a:pt x="6169" y="13663"/>
                </a:cubicBezTo>
                <a:cubicBezTo>
                  <a:pt x="5689" y="14600"/>
                  <a:pt x="5386" y="15607"/>
                  <a:pt x="5261" y="16681"/>
                </a:cubicBezTo>
                <a:cubicBezTo>
                  <a:pt x="5227" y="16933"/>
                  <a:pt x="5109" y="17059"/>
                  <a:pt x="4899" y="17059"/>
                </a:cubicBezTo>
                <a:cubicBezTo>
                  <a:pt x="4703" y="17059"/>
                  <a:pt x="4591" y="16933"/>
                  <a:pt x="4559" y="16681"/>
                </a:cubicBezTo>
                <a:cubicBezTo>
                  <a:pt x="4527" y="16470"/>
                  <a:pt x="4510" y="16266"/>
                  <a:pt x="4510" y="16087"/>
                </a:cubicBezTo>
                <a:lnTo>
                  <a:pt x="4510" y="15560"/>
                </a:lnTo>
                <a:cubicBezTo>
                  <a:pt x="4510" y="14008"/>
                  <a:pt x="4730" y="12550"/>
                  <a:pt x="5173" y="11180"/>
                </a:cubicBezTo>
                <a:cubicBezTo>
                  <a:pt x="5616" y="9810"/>
                  <a:pt x="6289" y="8616"/>
                  <a:pt x="7199" y="7591"/>
                </a:cubicBezTo>
                <a:cubicBezTo>
                  <a:pt x="8110" y="6566"/>
                  <a:pt x="9255" y="5761"/>
                  <a:pt x="10638" y="5167"/>
                </a:cubicBezTo>
                <a:cubicBezTo>
                  <a:pt x="12018" y="4573"/>
                  <a:pt x="13656" y="4265"/>
                  <a:pt x="15547" y="4251"/>
                </a:cubicBezTo>
                <a:lnTo>
                  <a:pt x="15547" y="1012"/>
                </a:lnTo>
                <a:cubicBezTo>
                  <a:pt x="15547" y="480"/>
                  <a:pt x="15657" y="158"/>
                  <a:pt x="15880" y="41"/>
                </a:cubicBezTo>
                <a:cubicBezTo>
                  <a:pt x="16105" y="-76"/>
                  <a:pt x="16374" y="58"/>
                  <a:pt x="16695" y="439"/>
                </a:cubicBezTo>
                <a:lnTo>
                  <a:pt x="21286" y="59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6" name="AutoShape 117"/>
          <p:cNvSpPr>
            <a:spLocks/>
          </p:cNvSpPr>
          <p:nvPr userDrawn="1"/>
        </p:nvSpPr>
        <p:spPr bwMode="auto">
          <a:xfrm>
            <a:off x="3667836" y="1409747"/>
            <a:ext cx="198420" cy="219195"/>
          </a:xfrm>
          <a:custGeom>
            <a:avLst/>
            <a:gdLst>
              <a:gd name="T0" fmla="*/ 10800 w 21600"/>
              <a:gd name="T1" fmla="+- 0 10846 92"/>
              <a:gd name="T2" fmla="*/ 10846 h 21508"/>
              <a:gd name="T3" fmla="*/ 10800 w 21600"/>
              <a:gd name="T4" fmla="+- 0 10846 92"/>
              <a:gd name="T5" fmla="*/ 10846 h 21508"/>
              <a:gd name="T6" fmla="*/ 10800 w 21600"/>
              <a:gd name="T7" fmla="+- 0 10846 92"/>
              <a:gd name="T8" fmla="*/ 10846 h 21508"/>
              <a:gd name="T9" fmla="*/ 10800 w 21600"/>
              <a:gd name="T10" fmla="+- 0 10846 92"/>
              <a:gd name="T11" fmla="*/ 10846 h 2150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8">
                <a:moveTo>
                  <a:pt x="21191" y="7447"/>
                </a:moveTo>
                <a:cubicBezTo>
                  <a:pt x="21462" y="7754"/>
                  <a:pt x="21599" y="8137"/>
                  <a:pt x="21599" y="8596"/>
                </a:cubicBezTo>
                <a:cubicBezTo>
                  <a:pt x="21599" y="9035"/>
                  <a:pt x="21462" y="9418"/>
                  <a:pt x="21191" y="9746"/>
                </a:cubicBezTo>
                <a:lnTo>
                  <a:pt x="15435" y="16662"/>
                </a:lnTo>
                <a:cubicBezTo>
                  <a:pt x="15036" y="17135"/>
                  <a:pt x="14691" y="17302"/>
                  <a:pt x="14402" y="17159"/>
                </a:cubicBezTo>
                <a:cubicBezTo>
                  <a:pt x="14113" y="17016"/>
                  <a:pt x="13969" y="16609"/>
                  <a:pt x="13969" y="15948"/>
                </a:cubicBezTo>
                <a:lnTo>
                  <a:pt x="13969" y="11328"/>
                </a:lnTo>
                <a:cubicBezTo>
                  <a:pt x="11922" y="11345"/>
                  <a:pt x="10123" y="11608"/>
                  <a:pt x="8566" y="12117"/>
                </a:cubicBezTo>
                <a:cubicBezTo>
                  <a:pt x="7011" y="12632"/>
                  <a:pt x="5699" y="13316"/>
                  <a:pt x="4629" y="14185"/>
                </a:cubicBezTo>
                <a:cubicBezTo>
                  <a:pt x="3559" y="15053"/>
                  <a:pt x="2719" y="16074"/>
                  <a:pt x="2110" y="17252"/>
                </a:cubicBezTo>
                <a:cubicBezTo>
                  <a:pt x="1500" y="18422"/>
                  <a:pt x="1118" y="19691"/>
                  <a:pt x="962" y="21045"/>
                </a:cubicBezTo>
                <a:cubicBezTo>
                  <a:pt x="930" y="21352"/>
                  <a:pt x="785" y="21508"/>
                  <a:pt x="526" y="21508"/>
                </a:cubicBezTo>
                <a:lnTo>
                  <a:pt x="501" y="21508"/>
                </a:lnTo>
                <a:cubicBezTo>
                  <a:pt x="247" y="21508"/>
                  <a:pt x="100" y="21353"/>
                  <a:pt x="68" y="21045"/>
                </a:cubicBezTo>
                <a:cubicBezTo>
                  <a:pt x="22" y="20566"/>
                  <a:pt x="0" y="20092"/>
                  <a:pt x="0" y="19618"/>
                </a:cubicBezTo>
                <a:cubicBezTo>
                  <a:pt x="0" y="17665"/>
                  <a:pt x="276" y="15831"/>
                  <a:pt x="839" y="14106"/>
                </a:cubicBezTo>
                <a:cubicBezTo>
                  <a:pt x="1397" y="12386"/>
                  <a:pt x="2247" y="10877"/>
                  <a:pt x="3393" y="9593"/>
                </a:cubicBezTo>
                <a:cubicBezTo>
                  <a:pt x="4538" y="8304"/>
                  <a:pt x="5988" y="7280"/>
                  <a:pt x="7741" y="6525"/>
                </a:cubicBezTo>
                <a:cubicBezTo>
                  <a:pt x="9493" y="5771"/>
                  <a:pt x="11569" y="5382"/>
                  <a:pt x="13969" y="5367"/>
                </a:cubicBezTo>
                <a:lnTo>
                  <a:pt x="13969" y="1262"/>
                </a:lnTo>
                <a:cubicBezTo>
                  <a:pt x="13969" y="592"/>
                  <a:pt x="14111" y="188"/>
                  <a:pt x="14392" y="45"/>
                </a:cubicBezTo>
                <a:cubicBezTo>
                  <a:pt x="14671" y="-92"/>
                  <a:pt x="15021" y="80"/>
                  <a:pt x="15435" y="548"/>
                </a:cubicBezTo>
                <a:lnTo>
                  <a:pt x="21191" y="74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7" name="AutoShape 118"/>
          <p:cNvSpPr>
            <a:spLocks/>
          </p:cNvSpPr>
          <p:nvPr userDrawn="1"/>
        </p:nvSpPr>
        <p:spPr bwMode="auto">
          <a:xfrm>
            <a:off x="4149144" y="1409747"/>
            <a:ext cx="198420" cy="219195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8" name="AutoShape 119"/>
          <p:cNvSpPr>
            <a:spLocks/>
          </p:cNvSpPr>
          <p:nvPr userDrawn="1"/>
        </p:nvSpPr>
        <p:spPr bwMode="auto">
          <a:xfrm>
            <a:off x="5979560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9" name="AutoShape 120"/>
          <p:cNvSpPr>
            <a:spLocks/>
          </p:cNvSpPr>
          <p:nvPr userDrawn="1"/>
        </p:nvSpPr>
        <p:spPr bwMode="auto">
          <a:xfrm>
            <a:off x="2251804" y="1774050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10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10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0805" y="18358"/>
                </a:move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4"/>
                  <a:pt x="16151" y="16141"/>
                </a:cubicBezTo>
                <a:cubicBezTo>
                  <a:pt x="16838" y="15455"/>
                  <a:pt x="17378" y="14656"/>
                  <a:pt x="17773" y="13746"/>
                </a:cubicBezTo>
                <a:cubicBezTo>
                  <a:pt x="18169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4"/>
                  <a:pt x="16838" y="6147"/>
                  <a:pt x="16151" y="5458"/>
                </a:cubicBezTo>
                <a:cubicBezTo>
                  <a:pt x="15465" y="4775"/>
                  <a:pt x="14665" y="4235"/>
                  <a:pt x="13750" y="3837"/>
                </a:cubicBezTo>
                <a:cubicBezTo>
                  <a:pt x="12834" y="3442"/>
                  <a:pt x="11851" y="3241"/>
                  <a:pt x="10805" y="3241"/>
                </a:cubicBez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5" y="6944"/>
                  <a:pt x="3840" y="7853"/>
                </a:cubicBezTo>
                <a:cubicBezTo>
                  <a:pt x="3441" y="8762"/>
                  <a:pt x="3243" y="9745"/>
                  <a:pt x="3243" y="10801"/>
                </a:cubicBezTo>
                <a:cubicBezTo>
                  <a:pt x="3243" y="11854"/>
                  <a:pt x="3441" y="12837"/>
                  <a:pt x="3840" y="13746"/>
                </a:cubicBezTo>
                <a:cubicBezTo>
                  <a:pt x="4238" y="14656"/>
                  <a:pt x="4775" y="15455"/>
                  <a:pt x="5456" y="16141"/>
                </a:cubicBezTo>
                <a:cubicBezTo>
                  <a:pt x="6134" y="16824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moveTo>
                  <a:pt x="14538" y="10801"/>
                </a:moveTo>
                <a:cubicBezTo>
                  <a:pt x="14835" y="10801"/>
                  <a:pt x="15089" y="10905"/>
                  <a:pt x="15304" y="11117"/>
                </a:cubicBezTo>
                <a:cubicBezTo>
                  <a:pt x="15513" y="11332"/>
                  <a:pt x="15617" y="11583"/>
                  <a:pt x="15617" y="11882"/>
                </a:cubicBezTo>
                <a:lnTo>
                  <a:pt x="15617" y="12964"/>
                </a:lnTo>
                <a:cubicBezTo>
                  <a:pt x="15617" y="13261"/>
                  <a:pt x="15513" y="13515"/>
                  <a:pt x="15304" y="13726"/>
                </a:cubicBezTo>
                <a:cubicBezTo>
                  <a:pt x="15089" y="13938"/>
                  <a:pt x="14835" y="14043"/>
                  <a:pt x="14538" y="14043"/>
                </a:cubicBezTo>
                <a:lnTo>
                  <a:pt x="9669" y="14043"/>
                </a:lnTo>
                <a:cubicBezTo>
                  <a:pt x="9373" y="14043"/>
                  <a:pt x="9115" y="13938"/>
                  <a:pt x="8903" y="13726"/>
                </a:cubicBezTo>
                <a:cubicBezTo>
                  <a:pt x="8691" y="13515"/>
                  <a:pt x="8587" y="13260"/>
                  <a:pt x="8587" y="12964"/>
                </a:cubicBezTo>
                <a:lnTo>
                  <a:pt x="8587" y="6675"/>
                </a:lnTo>
                <a:cubicBezTo>
                  <a:pt x="8587" y="6379"/>
                  <a:pt x="8691" y="6125"/>
                  <a:pt x="8903" y="5916"/>
                </a:cubicBezTo>
                <a:cubicBezTo>
                  <a:pt x="9113" y="5698"/>
                  <a:pt x="9370" y="5594"/>
                  <a:pt x="9669" y="5594"/>
                </a:cubicBezTo>
                <a:lnTo>
                  <a:pt x="10751" y="5594"/>
                </a:lnTo>
                <a:cubicBezTo>
                  <a:pt x="11065" y="5594"/>
                  <a:pt x="11322" y="5698"/>
                  <a:pt x="11520" y="5916"/>
                </a:cubicBezTo>
                <a:cubicBezTo>
                  <a:pt x="11718" y="6125"/>
                  <a:pt x="11817" y="6379"/>
                  <a:pt x="11817" y="6675"/>
                </a:cubicBezTo>
                <a:lnTo>
                  <a:pt x="11817" y="10801"/>
                </a:lnTo>
                <a:lnTo>
                  <a:pt x="14538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0" name="AutoShape 121"/>
          <p:cNvSpPr>
            <a:spLocks/>
          </p:cNvSpPr>
          <p:nvPr userDrawn="1"/>
        </p:nvSpPr>
        <p:spPr bwMode="auto">
          <a:xfrm>
            <a:off x="2714783" y="1774848"/>
            <a:ext cx="198420" cy="218319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1" name="AutoShape 122"/>
          <p:cNvSpPr>
            <a:spLocks/>
          </p:cNvSpPr>
          <p:nvPr userDrawn="1"/>
        </p:nvSpPr>
        <p:spPr bwMode="auto">
          <a:xfrm>
            <a:off x="3196090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2" name="AutoShape 123"/>
          <p:cNvSpPr>
            <a:spLocks/>
          </p:cNvSpPr>
          <p:nvPr userDrawn="1"/>
        </p:nvSpPr>
        <p:spPr bwMode="auto">
          <a:xfrm>
            <a:off x="3643133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4" name="AutoShape 125"/>
          <p:cNvSpPr>
            <a:spLocks/>
          </p:cNvSpPr>
          <p:nvPr userDrawn="1"/>
        </p:nvSpPr>
        <p:spPr bwMode="auto">
          <a:xfrm>
            <a:off x="6346355" y="1780427"/>
            <a:ext cx="199216" cy="198472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5" name="AutoShape 126"/>
          <p:cNvSpPr>
            <a:spLocks/>
          </p:cNvSpPr>
          <p:nvPr userDrawn="1"/>
        </p:nvSpPr>
        <p:spPr bwMode="auto">
          <a:xfrm>
            <a:off x="6782465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21599"/>
                </a:move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07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moveTo>
                  <a:pt x="10805" y="3241"/>
                </a:move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2" y="6943"/>
                  <a:pt x="3840" y="7853"/>
                </a:cubicBezTo>
                <a:cubicBezTo>
                  <a:pt x="3444" y="8762"/>
                  <a:pt x="3243" y="9745"/>
                  <a:pt x="3243" y="10801"/>
                </a:cubicBezTo>
                <a:cubicBezTo>
                  <a:pt x="3243" y="11854"/>
                  <a:pt x="3444" y="12837"/>
                  <a:pt x="3840" y="13746"/>
                </a:cubicBezTo>
                <a:cubicBezTo>
                  <a:pt x="4235" y="14656"/>
                  <a:pt x="4775" y="15455"/>
                  <a:pt x="5456" y="16141"/>
                </a:cubicBezTo>
                <a:cubicBezTo>
                  <a:pt x="6134" y="16825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5"/>
                  <a:pt x="16151" y="16141"/>
                </a:cubicBezTo>
                <a:cubicBezTo>
                  <a:pt x="16835" y="15455"/>
                  <a:pt x="17378" y="14656"/>
                  <a:pt x="17773" y="13746"/>
                </a:cubicBezTo>
                <a:cubicBezTo>
                  <a:pt x="18172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3"/>
                  <a:pt x="16835" y="6147"/>
                  <a:pt x="16151" y="5458"/>
                </a:cubicBezTo>
                <a:cubicBezTo>
                  <a:pt x="15465" y="4775"/>
                  <a:pt x="14668" y="4235"/>
                  <a:pt x="13755" y="3837"/>
                </a:cubicBezTo>
                <a:cubicBezTo>
                  <a:pt x="12845" y="3442"/>
                  <a:pt x="11862" y="3241"/>
                  <a:pt x="10805" y="3241"/>
                </a:cubicBezTo>
                <a:moveTo>
                  <a:pt x="6097" y="10801"/>
                </a:moveTo>
                <a:cubicBezTo>
                  <a:pt x="5854" y="10801"/>
                  <a:pt x="5688" y="10688"/>
                  <a:pt x="5597" y="10462"/>
                </a:cubicBezTo>
                <a:cubicBezTo>
                  <a:pt x="5507" y="10239"/>
                  <a:pt x="5552" y="10041"/>
                  <a:pt x="5733" y="9880"/>
                </a:cubicBezTo>
                <a:lnTo>
                  <a:pt x="10412" y="5204"/>
                </a:lnTo>
                <a:cubicBezTo>
                  <a:pt x="10540" y="5114"/>
                  <a:pt x="10670" y="5068"/>
                  <a:pt x="10805" y="5068"/>
                </a:cubicBezTo>
                <a:cubicBezTo>
                  <a:pt x="10932" y="5068"/>
                  <a:pt x="11059" y="5114"/>
                  <a:pt x="11187" y="5204"/>
                </a:cubicBezTo>
                <a:lnTo>
                  <a:pt x="15880" y="9880"/>
                </a:lnTo>
                <a:cubicBezTo>
                  <a:pt x="16058" y="10041"/>
                  <a:pt x="16103" y="10239"/>
                  <a:pt x="16016" y="10462"/>
                </a:cubicBezTo>
                <a:cubicBezTo>
                  <a:pt x="15925" y="10688"/>
                  <a:pt x="15759" y="10801"/>
                  <a:pt x="15513" y="10801"/>
                </a:cubicBezTo>
                <a:lnTo>
                  <a:pt x="12687" y="10801"/>
                </a:lnTo>
                <a:lnTo>
                  <a:pt x="12687" y="15666"/>
                </a:lnTo>
                <a:cubicBezTo>
                  <a:pt x="12687" y="15811"/>
                  <a:pt x="12633" y="15935"/>
                  <a:pt x="12529" y="16036"/>
                </a:cubicBezTo>
                <a:cubicBezTo>
                  <a:pt x="12427" y="16144"/>
                  <a:pt x="12303" y="16195"/>
                  <a:pt x="12162" y="16195"/>
                </a:cubicBezTo>
                <a:lnTo>
                  <a:pt x="9437" y="16195"/>
                </a:lnTo>
                <a:cubicBezTo>
                  <a:pt x="9293" y="16195"/>
                  <a:pt x="9169" y="16146"/>
                  <a:pt x="9064" y="16045"/>
                </a:cubicBezTo>
                <a:cubicBezTo>
                  <a:pt x="8963" y="15946"/>
                  <a:pt x="8909" y="15819"/>
                  <a:pt x="8909" y="15667"/>
                </a:cubicBezTo>
                <a:lnTo>
                  <a:pt x="8909" y="10801"/>
                </a:lnTo>
                <a:lnTo>
                  <a:pt x="6097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6" name="AutoShape 127"/>
          <p:cNvSpPr>
            <a:spLocks/>
          </p:cNvSpPr>
          <p:nvPr userDrawn="1"/>
        </p:nvSpPr>
        <p:spPr bwMode="auto">
          <a:xfrm>
            <a:off x="34173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7" name="AutoShape 128"/>
          <p:cNvSpPr>
            <a:spLocks/>
          </p:cNvSpPr>
          <p:nvPr userDrawn="1"/>
        </p:nvSpPr>
        <p:spPr bwMode="auto">
          <a:xfrm>
            <a:off x="80471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8" name="AutoShape 129"/>
          <p:cNvSpPr>
            <a:spLocks/>
          </p:cNvSpPr>
          <p:nvPr userDrawn="1"/>
        </p:nvSpPr>
        <p:spPr bwMode="auto">
          <a:xfrm>
            <a:off x="1291602" y="326850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524" y="12334"/>
                </a:moveTo>
                <a:cubicBezTo>
                  <a:pt x="18524" y="12041"/>
                  <a:pt x="18465" y="11750"/>
                  <a:pt x="18353" y="11462"/>
                </a:cubicBezTo>
                <a:cubicBezTo>
                  <a:pt x="18738" y="11497"/>
                  <a:pt x="19126" y="11656"/>
                  <a:pt x="19520" y="11938"/>
                </a:cubicBezTo>
                <a:cubicBezTo>
                  <a:pt x="19913" y="12220"/>
                  <a:pt x="20263" y="12558"/>
                  <a:pt x="20565" y="12951"/>
                </a:cubicBezTo>
                <a:cubicBezTo>
                  <a:pt x="20871" y="13342"/>
                  <a:pt x="21118" y="13768"/>
                  <a:pt x="21312" y="14214"/>
                </a:cubicBezTo>
                <a:cubicBezTo>
                  <a:pt x="21503" y="14667"/>
                  <a:pt x="21599" y="15081"/>
                  <a:pt x="21599" y="15466"/>
                </a:cubicBezTo>
                <a:lnTo>
                  <a:pt x="21599" y="20798"/>
                </a:lnTo>
                <a:cubicBezTo>
                  <a:pt x="21508" y="20853"/>
                  <a:pt x="21403" y="20924"/>
                  <a:pt x="21285" y="21009"/>
                </a:cubicBezTo>
                <a:cubicBezTo>
                  <a:pt x="21171" y="21094"/>
                  <a:pt x="21050" y="21179"/>
                  <a:pt x="20930" y="21270"/>
                </a:cubicBezTo>
                <a:cubicBezTo>
                  <a:pt x="20803" y="21359"/>
                  <a:pt x="20683" y="21435"/>
                  <a:pt x="20554" y="21503"/>
                </a:cubicBezTo>
                <a:cubicBezTo>
                  <a:pt x="20427" y="21564"/>
                  <a:pt x="20328" y="21599"/>
                  <a:pt x="20251" y="21599"/>
                </a:cubicBezTo>
                <a:lnTo>
                  <a:pt x="1348" y="21599"/>
                </a:lnTo>
                <a:cubicBezTo>
                  <a:pt x="1022" y="21599"/>
                  <a:pt x="778" y="21503"/>
                  <a:pt x="616" y="21312"/>
                </a:cubicBezTo>
                <a:cubicBezTo>
                  <a:pt x="458" y="21118"/>
                  <a:pt x="252" y="20947"/>
                  <a:pt x="0" y="20798"/>
                </a:cubicBezTo>
                <a:lnTo>
                  <a:pt x="0" y="15466"/>
                </a:lnTo>
                <a:cubicBezTo>
                  <a:pt x="0" y="15102"/>
                  <a:pt x="93" y="14693"/>
                  <a:pt x="287" y="14244"/>
                </a:cubicBezTo>
                <a:cubicBezTo>
                  <a:pt x="478" y="13794"/>
                  <a:pt x="734" y="13371"/>
                  <a:pt x="1054" y="12978"/>
                </a:cubicBezTo>
                <a:cubicBezTo>
                  <a:pt x="1371" y="12587"/>
                  <a:pt x="1724" y="12240"/>
                  <a:pt x="2100" y="11952"/>
                </a:cubicBezTo>
                <a:cubicBezTo>
                  <a:pt x="2482" y="11662"/>
                  <a:pt x="2864" y="11497"/>
                  <a:pt x="3248" y="11462"/>
                </a:cubicBezTo>
                <a:cubicBezTo>
                  <a:pt x="2919" y="12011"/>
                  <a:pt x="2761" y="12616"/>
                  <a:pt x="2770" y="13274"/>
                </a:cubicBezTo>
                <a:cubicBezTo>
                  <a:pt x="2770" y="13830"/>
                  <a:pt x="2843" y="14411"/>
                  <a:pt x="2996" y="15019"/>
                </a:cubicBezTo>
                <a:cubicBezTo>
                  <a:pt x="3146" y="15627"/>
                  <a:pt x="3425" y="16127"/>
                  <a:pt x="3824" y="16511"/>
                </a:cubicBezTo>
                <a:cubicBezTo>
                  <a:pt x="3654" y="16855"/>
                  <a:pt x="3572" y="17208"/>
                  <a:pt x="3572" y="17563"/>
                </a:cubicBezTo>
                <a:cubicBezTo>
                  <a:pt x="3572" y="18236"/>
                  <a:pt x="3804" y="18811"/>
                  <a:pt x="4277" y="19279"/>
                </a:cubicBezTo>
                <a:cubicBezTo>
                  <a:pt x="4741" y="19746"/>
                  <a:pt x="5317" y="19981"/>
                  <a:pt x="5992" y="19981"/>
                </a:cubicBezTo>
                <a:cubicBezTo>
                  <a:pt x="6336" y="19981"/>
                  <a:pt x="6659" y="19922"/>
                  <a:pt x="6953" y="19798"/>
                </a:cubicBezTo>
                <a:cubicBezTo>
                  <a:pt x="7249" y="19678"/>
                  <a:pt x="7505" y="19505"/>
                  <a:pt x="7725" y="19287"/>
                </a:cubicBezTo>
                <a:cubicBezTo>
                  <a:pt x="7949" y="19067"/>
                  <a:pt x="8122" y="18806"/>
                  <a:pt x="8248" y="18506"/>
                </a:cubicBezTo>
                <a:cubicBezTo>
                  <a:pt x="8375" y="18206"/>
                  <a:pt x="8436" y="17892"/>
                  <a:pt x="8436" y="17563"/>
                </a:cubicBezTo>
                <a:cubicBezTo>
                  <a:pt x="8436" y="17237"/>
                  <a:pt x="8375" y="16923"/>
                  <a:pt x="8248" y="16629"/>
                </a:cubicBezTo>
                <a:cubicBezTo>
                  <a:pt x="8122" y="16332"/>
                  <a:pt x="7949" y="16074"/>
                  <a:pt x="7725" y="15856"/>
                </a:cubicBezTo>
                <a:cubicBezTo>
                  <a:pt x="7505" y="15633"/>
                  <a:pt x="7249" y="15454"/>
                  <a:pt x="6953" y="15319"/>
                </a:cubicBezTo>
                <a:cubicBezTo>
                  <a:pt x="6656" y="15184"/>
                  <a:pt x="6336" y="15116"/>
                  <a:pt x="5992" y="15116"/>
                </a:cubicBezTo>
                <a:cubicBezTo>
                  <a:pt x="5819" y="15116"/>
                  <a:pt x="5648" y="15140"/>
                  <a:pt x="5475" y="15184"/>
                </a:cubicBezTo>
                <a:cubicBezTo>
                  <a:pt x="5299" y="15234"/>
                  <a:pt x="5137" y="15298"/>
                  <a:pt x="4976" y="15384"/>
                </a:cubicBezTo>
                <a:cubicBezTo>
                  <a:pt x="4864" y="15272"/>
                  <a:pt x="4770" y="15128"/>
                  <a:pt x="4694" y="14946"/>
                </a:cubicBezTo>
                <a:cubicBezTo>
                  <a:pt x="4620" y="14770"/>
                  <a:pt x="4556" y="14579"/>
                  <a:pt x="4506" y="14376"/>
                </a:cubicBezTo>
                <a:cubicBezTo>
                  <a:pt x="4453" y="14176"/>
                  <a:pt x="4418" y="13979"/>
                  <a:pt x="4403" y="13794"/>
                </a:cubicBezTo>
                <a:cubicBezTo>
                  <a:pt x="4379" y="13606"/>
                  <a:pt x="4371" y="13436"/>
                  <a:pt x="4371" y="13274"/>
                </a:cubicBezTo>
                <a:cubicBezTo>
                  <a:pt x="4371" y="12834"/>
                  <a:pt x="4503" y="12431"/>
                  <a:pt x="4764" y="12064"/>
                </a:cubicBezTo>
                <a:cubicBezTo>
                  <a:pt x="5029" y="11700"/>
                  <a:pt x="5317" y="11386"/>
                  <a:pt x="5637" y="11124"/>
                </a:cubicBezTo>
                <a:lnTo>
                  <a:pt x="7634" y="10827"/>
                </a:lnTo>
                <a:cubicBezTo>
                  <a:pt x="6774" y="10290"/>
                  <a:pt x="6104" y="9588"/>
                  <a:pt x="5631" y="8709"/>
                </a:cubicBezTo>
                <a:cubicBezTo>
                  <a:pt x="5158" y="7834"/>
                  <a:pt x="4920" y="6888"/>
                  <a:pt x="4920" y="5878"/>
                </a:cubicBezTo>
                <a:cubicBezTo>
                  <a:pt x="4920" y="5070"/>
                  <a:pt x="5076" y="4312"/>
                  <a:pt x="5384" y="3598"/>
                </a:cubicBezTo>
                <a:cubicBezTo>
                  <a:pt x="5693" y="2887"/>
                  <a:pt x="6118" y="2265"/>
                  <a:pt x="6650" y="1727"/>
                </a:cubicBezTo>
                <a:cubicBezTo>
                  <a:pt x="7188" y="1195"/>
                  <a:pt x="7810" y="772"/>
                  <a:pt x="8521" y="464"/>
                </a:cubicBezTo>
                <a:cubicBezTo>
                  <a:pt x="9235" y="152"/>
                  <a:pt x="9993" y="0"/>
                  <a:pt x="10798" y="0"/>
                </a:cubicBezTo>
                <a:cubicBezTo>
                  <a:pt x="11603" y="0"/>
                  <a:pt x="12364" y="152"/>
                  <a:pt x="13078" y="464"/>
                </a:cubicBezTo>
                <a:cubicBezTo>
                  <a:pt x="13788" y="772"/>
                  <a:pt x="14411" y="1195"/>
                  <a:pt x="14949" y="1727"/>
                </a:cubicBezTo>
                <a:cubicBezTo>
                  <a:pt x="15483" y="2264"/>
                  <a:pt x="15906" y="2887"/>
                  <a:pt x="16215" y="3598"/>
                </a:cubicBezTo>
                <a:cubicBezTo>
                  <a:pt x="16523" y="4312"/>
                  <a:pt x="16676" y="5070"/>
                  <a:pt x="16676" y="5878"/>
                </a:cubicBezTo>
                <a:cubicBezTo>
                  <a:pt x="16676" y="6900"/>
                  <a:pt x="16441" y="7846"/>
                  <a:pt x="15968" y="8718"/>
                </a:cubicBezTo>
                <a:cubicBezTo>
                  <a:pt x="15495" y="9591"/>
                  <a:pt x="14825" y="10290"/>
                  <a:pt x="13962" y="10827"/>
                </a:cubicBezTo>
                <a:lnTo>
                  <a:pt x="16186" y="11151"/>
                </a:lnTo>
                <a:cubicBezTo>
                  <a:pt x="16356" y="11300"/>
                  <a:pt x="16515" y="11474"/>
                  <a:pt x="16670" y="11662"/>
                </a:cubicBezTo>
                <a:cubicBezTo>
                  <a:pt x="16826" y="11859"/>
                  <a:pt x="16902" y="12079"/>
                  <a:pt x="16902" y="12334"/>
                </a:cubicBezTo>
                <a:cubicBezTo>
                  <a:pt x="16902" y="12752"/>
                  <a:pt x="16817" y="13113"/>
                  <a:pt x="16650" y="13415"/>
                </a:cubicBezTo>
                <a:cubicBezTo>
                  <a:pt x="16097" y="13104"/>
                  <a:pt x="15528" y="12957"/>
                  <a:pt x="14949" y="12966"/>
                </a:cubicBezTo>
                <a:cubicBezTo>
                  <a:pt x="14523" y="12966"/>
                  <a:pt x="14118" y="13045"/>
                  <a:pt x="13724" y="13207"/>
                </a:cubicBezTo>
                <a:cubicBezTo>
                  <a:pt x="13330" y="13362"/>
                  <a:pt x="12972" y="13580"/>
                  <a:pt x="12643" y="13850"/>
                </a:cubicBezTo>
                <a:cubicBezTo>
                  <a:pt x="12584" y="13829"/>
                  <a:pt x="12534" y="13821"/>
                  <a:pt x="12487" y="13809"/>
                </a:cubicBezTo>
                <a:cubicBezTo>
                  <a:pt x="12437" y="13800"/>
                  <a:pt x="12387" y="13794"/>
                  <a:pt x="12331" y="13794"/>
                </a:cubicBezTo>
                <a:cubicBezTo>
                  <a:pt x="11891" y="13794"/>
                  <a:pt x="11506" y="13953"/>
                  <a:pt x="11177" y="14273"/>
                </a:cubicBezTo>
                <a:cubicBezTo>
                  <a:pt x="10848" y="14590"/>
                  <a:pt x="10684" y="14972"/>
                  <a:pt x="10684" y="15413"/>
                </a:cubicBezTo>
                <a:cubicBezTo>
                  <a:pt x="10684" y="15851"/>
                  <a:pt x="10848" y="16230"/>
                  <a:pt x="11168" y="16544"/>
                </a:cubicBezTo>
                <a:cubicBezTo>
                  <a:pt x="11491" y="16858"/>
                  <a:pt x="11879" y="17014"/>
                  <a:pt x="12331" y="17014"/>
                </a:cubicBezTo>
                <a:cubicBezTo>
                  <a:pt x="12769" y="17014"/>
                  <a:pt x="13148" y="16858"/>
                  <a:pt x="13462" y="16544"/>
                </a:cubicBezTo>
                <a:cubicBezTo>
                  <a:pt x="13777" y="16230"/>
                  <a:pt x="13935" y="15851"/>
                  <a:pt x="13935" y="15413"/>
                </a:cubicBezTo>
                <a:cubicBezTo>
                  <a:pt x="13935" y="15337"/>
                  <a:pt x="13924" y="15266"/>
                  <a:pt x="13906" y="15193"/>
                </a:cubicBezTo>
                <a:cubicBezTo>
                  <a:pt x="13885" y="15122"/>
                  <a:pt x="13868" y="15057"/>
                  <a:pt x="13847" y="15004"/>
                </a:cubicBezTo>
                <a:cubicBezTo>
                  <a:pt x="13997" y="14893"/>
                  <a:pt x="14162" y="14796"/>
                  <a:pt x="14347" y="14714"/>
                </a:cubicBezTo>
                <a:cubicBezTo>
                  <a:pt x="14529" y="14634"/>
                  <a:pt x="14729" y="14593"/>
                  <a:pt x="14946" y="14593"/>
                </a:cubicBezTo>
                <a:cubicBezTo>
                  <a:pt x="15460" y="14593"/>
                  <a:pt x="15907" y="14778"/>
                  <a:pt x="16280" y="15145"/>
                </a:cubicBezTo>
                <a:cubicBezTo>
                  <a:pt x="16656" y="15510"/>
                  <a:pt x="16841" y="15950"/>
                  <a:pt x="16841" y="16464"/>
                </a:cubicBezTo>
                <a:cubicBezTo>
                  <a:pt x="16841" y="16682"/>
                  <a:pt x="16803" y="16878"/>
                  <a:pt x="16729" y="17049"/>
                </a:cubicBezTo>
                <a:cubicBezTo>
                  <a:pt x="16656" y="17222"/>
                  <a:pt x="16565" y="17384"/>
                  <a:pt x="16462" y="17533"/>
                </a:cubicBezTo>
                <a:cubicBezTo>
                  <a:pt x="16227" y="17439"/>
                  <a:pt x="16018" y="17393"/>
                  <a:pt x="15827" y="17393"/>
                </a:cubicBezTo>
                <a:cubicBezTo>
                  <a:pt x="15390" y="17393"/>
                  <a:pt x="15008" y="17554"/>
                  <a:pt x="14682" y="17871"/>
                </a:cubicBezTo>
                <a:cubicBezTo>
                  <a:pt x="14358" y="18192"/>
                  <a:pt x="14197" y="18570"/>
                  <a:pt x="14197" y="19011"/>
                </a:cubicBezTo>
                <a:cubicBezTo>
                  <a:pt x="14197" y="19455"/>
                  <a:pt x="14358" y="19828"/>
                  <a:pt x="14682" y="20142"/>
                </a:cubicBezTo>
                <a:cubicBezTo>
                  <a:pt x="15005" y="20456"/>
                  <a:pt x="15387" y="20615"/>
                  <a:pt x="15827" y="20615"/>
                </a:cubicBezTo>
                <a:cubicBezTo>
                  <a:pt x="16271" y="20615"/>
                  <a:pt x="16647" y="20456"/>
                  <a:pt x="16967" y="20142"/>
                </a:cubicBezTo>
                <a:cubicBezTo>
                  <a:pt x="17287" y="19828"/>
                  <a:pt x="17446" y="19455"/>
                  <a:pt x="17446" y="19011"/>
                </a:cubicBezTo>
                <a:lnTo>
                  <a:pt x="17416" y="18955"/>
                </a:lnTo>
                <a:cubicBezTo>
                  <a:pt x="18110" y="18259"/>
                  <a:pt x="18456" y="17434"/>
                  <a:pt x="18456" y="16464"/>
                </a:cubicBezTo>
                <a:cubicBezTo>
                  <a:pt x="18456" y="15774"/>
                  <a:pt x="18265" y="15131"/>
                  <a:pt x="17881" y="14540"/>
                </a:cubicBezTo>
                <a:cubicBezTo>
                  <a:pt x="18312" y="13886"/>
                  <a:pt x="18524" y="13151"/>
                  <a:pt x="18524" y="12334"/>
                </a:cubicBezTo>
                <a:moveTo>
                  <a:pt x="6794" y="17566"/>
                </a:moveTo>
                <a:cubicBezTo>
                  <a:pt x="6794" y="17781"/>
                  <a:pt x="6721" y="17972"/>
                  <a:pt x="6571" y="18136"/>
                </a:cubicBezTo>
                <a:cubicBezTo>
                  <a:pt x="6421" y="18300"/>
                  <a:pt x="6227" y="18383"/>
                  <a:pt x="5998" y="18383"/>
                </a:cubicBezTo>
                <a:cubicBezTo>
                  <a:pt x="5781" y="18383"/>
                  <a:pt x="5590" y="18300"/>
                  <a:pt x="5434" y="18136"/>
                </a:cubicBezTo>
                <a:cubicBezTo>
                  <a:pt x="5272" y="17971"/>
                  <a:pt x="5193" y="17781"/>
                  <a:pt x="5193" y="17566"/>
                </a:cubicBezTo>
                <a:cubicBezTo>
                  <a:pt x="5193" y="17334"/>
                  <a:pt x="5272" y="17137"/>
                  <a:pt x="5434" y="16991"/>
                </a:cubicBezTo>
                <a:cubicBezTo>
                  <a:pt x="5593" y="16841"/>
                  <a:pt x="5781" y="16767"/>
                  <a:pt x="5998" y="16767"/>
                </a:cubicBezTo>
                <a:cubicBezTo>
                  <a:pt x="6227" y="16767"/>
                  <a:pt x="6424" y="16841"/>
                  <a:pt x="6571" y="16991"/>
                </a:cubicBezTo>
                <a:cubicBezTo>
                  <a:pt x="6721" y="17137"/>
                  <a:pt x="6794" y="17334"/>
                  <a:pt x="6794" y="1756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9" name="AutoShape 130"/>
          <p:cNvSpPr>
            <a:spLocks/>
          </p:cNvSpPr>
          <p:nvPr userDrawn="1"/>
        </p:nvSpPr>
        <p:spPr bwMode="auto">
          <a:xfrm>
            <a:off x="1783271" y="3268503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2"/>
              <a:gd name="T3" fmla="*/ 10800 w 21600"/>
              <a:gd name="T4" fmla="+- 0 10800 114"/>
              <a:gd name="T5" fmla="*/ 10800 h 21372"/>
              <a:gd name="T6" fmla="*/ 10800 w 21600"/>
              <a:gd name="T7" fmla="+- 0 10800 114"/>
              <a:gd name="T8" fmla="*/ 10800 h 21372"/>
              <a:gd name="T9" fmla="*/ 10800 w 21600"/>
              <a:gd name="T10" fmla="+- 0 10800 114"/>
              <a:gd name="T11" fmla="*/ 10800 h 2137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2">
                <a:moveTo>
                  <a:pt x="18752" y="718"/>
                </a:moveTo>
                <a:cubicBezTo>
                  <a:pt x="19531" y="111"/>
                  <a:pt x="20206" y="-114"/>
                  <a:pt x="20760" y="54"/>
                </a:cubicBezTo>
                <a:cubicBezTo>
                  <a:pt x="21315" y="219"/>
                  <a:pt x="21599" y="737"/>
                  <a:pt x="21599" y="1596"/>
                </a:cubicBezTo>
                <a:lnTo>
                  <a:pt x="21599" y="19775"/>
                </a:lnTo>
                <a:cubicBezTo>
                  <a:pt x="21599" y="20634"/>
                  <a:pt x="21320" y="21152"/>
                  <a:pt x="20770" y="21317"/>
                </a:cubicBezTo>
                <a:cubicBezTo>
                  <a:pt x="20226" y="21486"/>
                  <a:pt x="19551" y="21264"/>
                  <a:pt x="18752" y="20653"/>
                </a:cubicBezTo>
                <a:lnTo>
                  <a:pt x="10979" y="14801"/>
                </a:lnTo>
                <a:lnTo>
                  <a:pt x="934" y="14801"/>
                </a:lnTo>
                <a:cubicBezTo>
                  <a:pt x="679" y="14801"/>
                  <a:pt x="459" y="14733"/>
                  <a:pt x="274" y="14602"/>
                </a:cubicBezTo>
                <a:cubicBezTo>
                  <a:pt x="94" y="14471"/>
                  <a:pt x="0" y="14302"/>
                  <a:pt x="0" y="14096"/>
                </a:cubicBezTo>
                <a:lnTo>
                  <a:pt x="0" y="7276"/>
                </a:lnTo>
                <a:cubicBezTo>
                  <a:pt x="0" y="7081"/>
                  <a:pt x="94" y="6916"/>
                  <a:pt x="274" y="6780"/>
                </a:cubicBezTo>
                <a:cubicBezTo>
                  <a:pt x="459" y="6642"/>
                  <a:pt x="679" y="6574"/>
                  <a:pt x="934" y="6574"/>
                </a:cubicBezTo>
                <a:lnTo>
                  <a:pt x="10979" y="6574"/>
                </a:lnTo>
                <a:lnTo>
                  <a:pt x="18752" y="7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90" name="AutoShape 131"/>
          <p:cNvSpPr>
            <a:spLocks/>
          </p:cNvSpPr>
          <p:nvPr userDrawn="1"/>
        </p:nvSpPr>
        <p:spPr bwMode="auto">
          <a:xfrm>
            <a:off x="7223952" y="3270097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1" name="AutoShape 132"/>
          <p:cNvSpPr>
            <a:spLocks/>
          </p:cNvSpPr>
          <p:nvPr userDrawn="1"/>
        </p:nvSpPr>
        <p:spPr bwMode="auto">
          <a:xfrm>
            <a:off x="7693308" y="3270895"/>
            <a:ext cx="199216" cy="198472"/>
          </a:xfrm>
          <a:custGeom>
            <a:avLst/>
            <a:gdLst>
              <a:gd name="T0" fmla="*/ 10800 w 21600"/>
              <a:gd name="T1" fmla="+- 0 10815 31"/>
              <a:gd name="T2" fmla="*/ 10815 h 21569"/>
              <a:gd name="T3" fmla="*/ 10800 w 21600"/>
              <a:gd name="T4" fmla="+- 0 10815 31"/>
              <a:gd name="T5" fmla="*/ 10815 h 21569"/>
              <a:gd name="T6" fmla="*/ 10800 w 21600"/>
              <a:gd name="T7" fmla="+- 0 10815 31"/>
              <a:gd name="T8" fmla="*/ 10815 h 21569"/>
              <a:gd name="T9" fmla="*/ 10800 w 21600"/>
              <a:gd name="T10" fmla="+- 0 10815 31"/>
              <a:gd name="T11" fmla="*/ 10815 h 2156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69">
                <a:moveTo>
                  <a:pt x="8834" y="3281"/>
                </a:moveTo>
                <a:cubicBezTo>
                  <a:pt x="9202" y="2821"/>
                  <a:pt x="9519" y="2655"/>
                  <a:pt x="9780" y="2779"/>
                </a:cubicBezTo>
                <a:cubicBezTo>
                  <a:pt x="10042" y="2906"/>
                  <a:pt x="10176" y="3295"/>
                  <a:pt x="10176" y="3941"/>
                </a:cubicBezTo>
                <a:lnTo>
                  <a:pt x="10176" y="17610"/>
                </a:lnTo>
                <a:cubicBezTo>
                  <a:pt x="10176" y="18259"/>
                  <a:pt x="10044" y="18646"/>
                  <a:pt x="9788" y="18770"/>
                </a:cubicBezTo>
                <a:cubicBezTo>
                  <a:pt x="9529" y="18897"/>
                  <a:pt x="9211" y="18733"/>
                  <a:pt x="8834" y="18270"/>
                </a:cubicBezTo>
                <a:lnTo>
                  <a:pt x="5172" y="13869"/>
                </a:lnTo>
                <a:lnTo>
                  <a:pt x="440" y="13869"/>
                </a:lnTo>
                <a:cubicBezTo>
                  <a:pt x="320" y="13869"/>
                  <a:pt x="218" y="13818"/>
                  <a:pt x="129" y="13720"/>
                </a:cubicBezTo>
                <a:cubicBezTo>
                  <a:pt x="44" y="13624"/>
                  <a:pt x="0" y="13497"/>
                  <a:pt x="0" y="13342"/>
                </a:cubicBezTo>
                <a:lnTo>
                  <a:pt x="0" y="8210"/>
                </a:lnTo>
                <a:cubicBezTo>
                  <a:pt x="0" y="8066"/>
                  <a:pt x="44" y="7942"/>
                  <a:pt x="129" y="7838"/>
                </a:cubicBezTo>
                <a:cubicBezTo>
                  <a:pt x="218" y="7736"/>
                  <a:pt x="320" y="7685"/>
                  <a:pt x="440" y="7685"/>
                </a:cubicBezTo>
                <a:lnTo>
                  <a:pt x="5172" y="7685"/>
                </a:lnTo>
                <a:lnTo>
                  <a:pt x="8834" y="3281"/>
                </a:lnTo>
                <a:close/>
                <a:moveTo>
                  <a:pt x="12002" y="5239"/>
                </a:moveTo>
                <a:cubicBezTo>
                  <a:pt x="12221" y="5095"/>
                  <a:pt x="12445" y="5061"/>
                  <a:pt x="12682" y="5132"/>
                </a:cubicBezTo>
                <a:cubicBezTo>
                  <a:pt x="12920" y="5205"/>
                  <a:pt x="13104" y="5369"/>
                  <a:pt x="13228" y="5631"/>
                </a:cubicBezTo>
                <a:cubicBezTo>
                  <a:pt x="14010" y="7270"/>
                  <a:pt x="14400" y="8983"/>
                  <a:pt x="14400" y="10774"/>
                </a:cubicBezTo>
                <a:cubicBezTo>
                  <a:pt x="14400" y="12588"/>
                  <a:pt x="14010" y="14301"/>
                  <a:pt x="13228" y="15920"/>
                </a:cubicBezTo>
                <a:cubicBezTo>
                  <a:pt x="13056" y="16290"/>
                  <a:pt x="12793" y="16476"/>
                  <a:pt x="12440" y="16476"/>
                </a:cubicBezTo>
                <a:cubicBezTo>
                  <a:pt x="12292" y="16476"/>
                  <a:pt x="12143" y="16423"/>
                  <a:pt x="12000" y="16313"/>
                </a:cubicBezTo>
                <a:cubicBezTo>
                  <a:pt x="11781" y="16169"/>
                  <a:pt x="11640" y="15954"/>
                  <a:pt x="11571" y="15666"/>
                </a:cubicBezTo>
                <a:cubicBezTo>
                  <a:pt x="11503" y="15376"/>
                  <a:pt x="11529" y="15102"/>
                  <a:pt x="11649" y="14843"/>
                </a:cubicBezTo>
                <a:cubicBezTo>
                  <a:pt x="12280" y="13536"/>
                  <a:pt x="12595" y="12179"/>
                  <a:pt x="12595" y="10774"/>
                </a:cubicBezTo>
                <a:cubicBezTo>
                  <a:pt x="12595" y="9372"/>
                  <a:pt x="12277" y="8018"/>
                  <a:pt x="11649" y="6712"/>
                </a:cubicBezTo>
                <a:cubicBezTo>
                  <a:pt x="11529" y="6449"/>
                  <a:pt x="11503" y="6173"/>
                  <a:pt x="11571" y="5888"/>
                </a:cubicBezTo>
                <a:cubicBezTo>
                  <a:pt x="11642" y="5600"/>
                  <a:pt x="11783" y="5383"/>
                  <a:pt x="12002" y="5239"/>
                </a:cubicBezTo>
                <a:moveTo>
                  <a:pt x="16137" y="3038"/>
                </a:moveTo>
                <a:cubicBezTo>
                  <a:pt x="16754" y="4218"/>
                  <a:pt x="17217" y="5456"/>
                  <a:pt x="17528" y="6751"/>
                </a:cubicBezTo>
                <a:cubicBezTo>
                  <a:pt x="17841" y="8046"/>
                  <a:pt x="17996" y="9392"/>
                  <a:pt x="17996" y="10774"/>
                </a:cubicBezTo>
                <a:cubicBezTo>
                  <a:pt x="17996" y="13559"/>
                  <a:pt x="17368" y="16140"/>
                  <a:pt x="16114" y="18516"/>
                </a:cubicBezTo>
                <a:cubicBezTo>
                  <a:pt x="16038" y="18677"/>
                  <a:pt x="15930" y="18804"/>
                  <a:pt x="15786" y="18886"/>
                </a:cubicBezTo>
                <a:cubicBezTo>
                  <a:pt x="15643" y="18976"/>
                  <a:pt x="15504" y="19015"/>
                  <a:pt x="15370" y="19015"/>
                </a:cubicBezTo>
                <a:cubicBezTo>
                  <a:pt x="15182" y="19015"/>
                  <a:pt x="15022" y="18962"/>
                  <a:pt x="14885" y="18855"/>
                </a:cubicBezTo>
                <a:cubicBezTo>
                  <a:pt x="14666" y="18711"/>
                  <a:pt x="14534" y="18490"/>
                  <a:pt x="14478" y="18192"/>
                </a:cubicBezTo>
                <a:cubicBezTo>
                  <a:pt x="14426" y="17895"/>
                  <a:pt x="14466" y="17616"/>
                  <a:pt x="14603" y="17354"/>
                </a:cubicBezTo>
                <a:cubicBezTo>
                  <a:pt x="15662" y="15328"/>
                  <a:pt x="16196" y="13136"/>
                  <a:pt x="16203" y="10775"/>
                </a:cubicBezTo>
                <a:cubicBezTo>
                  <a:pt x="16203" y="8416"/>
                  <a:pt x="15669" y="6224"/>
                  <a:pt x="14603" y="4198"/>
                </a:cubicBezTo>
                <a:cubicBezTo>
                  <a:pt x="14466" y="3936"/>
                  <a:pt x="14426" y="3659"/>
                  <a:pt x="14478" y="3363"/>
                </a:cubicBezTo>
                <a:cubicBezTo>
                  <a:pt x="14532" y="3067"/>
                  <a:pt x="14666" y="2847"/>
                  <a:pt x="14885" y="2700"/>
                </a:cubicBezTo>
                <a:cubicBezTo>
                  <a:pt x="15104" y="2536"/>
                  <a:pt x="15330" y="2488"/>
                  <a:pt x="15572" y="2551"/>
                </a:cubicBezTo>
                <a:cubicBezTo>
                  <a:pt x="15812" y="2615"/>
                  <a:pt x="16001" y="2776"/>
                  <a:pt x="16137" y="3038"/>
                </a:cubicBezTo>
                <a:moveTo>
                  <a:pt x="18999" y="460"/>
                </a:moveTo>
                <a:cubicBezTo>
                  <a:pt x="19863" y="2026"/>
                  <a:pt x="20517" y="3676"/>
                  <a:pt x="20948" y="5408"/>
                </a:cubicBezTo>
                <a:cubicBezTo>
                  <a:pt x="21385" y="7141"/>
                  <a:pt x="21599" y="8929"/>
                  <a:pt x="21599" y="10774"/>
                </a:cubicBezTo>
                <a:cubicBezTo>
                  <a:pt x="21599" y="12622"/>
                  <a:pt x="21381" y="14411"/>
                  <a:pt x="20943" y="16146"/>
                </a:cubicBezTo>
                <a:cubicBezTo>
                  <a:pt x="20500" y="17878"/>
                  <a:pt x="19856" y="19520"/>
                  <a:pt x="18999" y="21069"/>
                </a:cubicBezTo>
                <a:cubicBezTo>
                  <a:pt x="18924" y="21230"/>
                  <a:pt x="18815" y="21354"/>
                  <a:pt x="18672" y="21442"/>
                </a:cubicBezTo>
                <a:cubicBezTo>
                  <a:pt x="18528" y="21526"/>
                  <a:pt x="18389" y="21569"/>
                  <a:pt x="18253" y="21569"/>
                </a:cubicBezTo>
                <a:cubicBezTo>
                  <a:pt x="18067" y="21569"/>
                  <a:pt x="17898" y="21509"/>
                  <a:pt x="17747" y="21394"/>
                </a:cubicBezTo>
                <a:cubicBezTo>
                  <a:pt x="17528" y="21230"/>
                  <a:pt x="17399" y="21001"/>
                  <a:pt x="17352" y="20705"/>
                </a:cubicBezTo>
                <a:cubicBezTo>
                  <a:pt x="17307" y="20406"/>
                  <a:pt x="17352" y="20144"/>
                  <a:pt x="17488" y="19907"/>
                </a:cubicBezTo>
                <a:cubicBezTo>
                  <a:pt x="18239" y="18519"/>
                  <a:pt x="18811" y="17057"/>
                  <a:pt x="19206" y="15517"/>
                </a:cubicBezTo>
                <a:cubicBezTo>
                  <a:pt x="19599" y="13976"/>
                  <a:pt x="19797" y="12396"/>
                  <a:pt x="19797" y="10774"/>
                </a:cubicBezTo>
                <a:cubicBezTo>
                  <a:pt x="19797" y="9155"/>
                  <a:pt x="19601" y="7575"/>
                  <a:pt x="19211" y="6037"/>
                </a:cubicBezTo>
                <a:cubicBezTo>
                  <a:pt x="18820" y="4497"/>
                  <a:pt x="18246" y="3044"/>
                  <a:pt x="17488" y="1673"/>
                </a:cubicBezTo>
                <a:cubicBezTo>
                  <a:pt x="17352" y="1413"/>
                  <a:pt x="17309" y="1137"/>
                  <a:pt x="17352" y="843"/>
                </a:cubicBezTo>
                <a:cubicBezTo>
                  <a:pt x="17399" y="550"/>
                  <a:pt x="17528" y="321"/>
                  <a:pt x="17747" y="163"/>
                </a:cubicBezTo>
                <a:cubicBezTo>
                  <a:pt x="17968" y="16"/>
                  <a:pt x="18192" y="-31"/>
                  <a:pt x="18434" y="19"/>
                </a:cubicBezTo>
                <a:cubicBezTo>
                  <a:pt x="18677" y="68"/>
                  <a:pt x="18862" y="214"/>
                  <a:pt x="18999" y="46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2" name="AutoShape 133"/>
          <p:cNvSpPr>
            <a:spLocks/>
          </p:cNvSpPr>
          <p:nvPr userDrawn="1"/>
        </p:nvSpPr>
        <p:spPr bwMode="auto">
          <a:xfrm>
            <a:off x="818577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8" y="0"/>
                </a:moveTo>
                <a:cubicBezTo>
                  <a:pt x="11055" y="0"/>
                  <a:pt x="11283" y="97"/>
                  <a:pt x="11476" y="293"/>
                </a:cubicBezTo>
                <a:cubicBezTo>
                  <a:pt x="11667" y="495"/>
                  <a:pt x="11830" y="714"/>
                  <a:pt x="11957" y="964"/>
                </a:cubicBezTo>
                <a:lnTo>
                  <a:pt x="21320" y="19313"/>
                </a:lnTo>
                <a:cubicBezTo>
                  <a:pt x="21401" y="19460"/>
                  <a:pt x="21470" y="19615"/>
                  <a:pt x="21518" y="19785"/>
                </a:cubicBezTo>
                <a:cubicBezTo>
                  <a:pt x="21574" y="19958"/>
                  <a:pt x="21599" y="20139"/>
                  <a:pt x="21599" y="20329"/>
                </a:cubicBezTo>
                <a:cubicBezTo>
                  <a:pt x="21599" y="20782"/>
                  <a:pt x="21445" y="21107"/>
                  <a:pt x="21137" y="21303"/>
                </a:cubicBezTo>
                <a:cubicBezTo>
                  <a:pt x="20830" y="21501"/>
                  <a:pt x="20500" y="21599"/>
                  <a:pt x="20152" y="21599"/>
                </a:cubicBezTo>
                <a:lnTo>
                  <a:pt x="1447" y="21599"/>
                </a:lnTo>
                <a:cubicBezTo>
                  <a:pt x="1099" y="21599"/>
                  <a:pt x="772" y="21502"/>
                  <a:pt x="462" y="21303"/>
                </a:cubicBezTo>
                <a:cubicBezTo>
                  <a:pt x="154" y="21107"/>
                  <a:pt x="0" y="20782"/>
                  <a:pt x="0" y="20329"/>
                </a:cubicBezTo>
                <a:cubicBezTo>
                  <a:pt x="0" y="20148"/>
                  <a:pt x="25" y="19967"/>
                  <a:pt x="71" y="19794"/>
                </a:cubicBezTo>
                <a:cubicBezTo>
                  <a:pt x="121" y="19618"/>
                  <a:pt x="190" y="19460"/>
                  <a:pt x="279" y="19313"/>
                </a:cubicBezTo>
                <a:lnTo>
                  <a:pt x="9620" y="964"/>
                </a:lnTo>
                <a:cubicBezTo>
                  <a:pt x="9749" y="714"/>
                  <a:pt x="9907" y="495"/>
                  <a:pt x="10097" y="293"/>
                </a:cubicBezTo>
                <a:cubicBezTo>
                  <a:pt x="10290" y="97"/>
                  <a:pt x="10519" y="0"/>
                  <a:pt x="10788" y="0"/>
                </a:cubicBezTo>
                <a:moveTo>
                  <a:pt x="11629" y="15452"/>
                </a:moveTo>
                <a:cubicBezTo>
                  <a:pt x="11741" y="15452"/>
                  <a:pt x="11840" y="15402"/>
                  <a:pt x="11926" y="15308"/>
                </a:cubicBezTo>
                <a:cubicBezTo>
                  <a:pt x="12010" y="15210"/>
                  <a:pt x="12053" y="15097"/>
                  <a:pt x="12053" y="14971"/>
                </a:cubicBezTo>
                <a:lnTo>
                  <a:pt x="12236" y="6243"/>
                </a:lnTo>
                <a:cubicBezTo>
                  <a:pt x="12236" y="6113"/>
                  <a:pt x="12190" y="6001"/>
                  <a:pt x="12106" y="5906"/>
                </a:cubicBezTo>
                <a:cubicBezTo>
                  <a:pt x="12023" y="5808"/>
                  <a:pt x="11924" y="5762"/>
                  <a:pt x="11809" y="5762"/>
                </a:cubicBezTo>
                <a:lnTo>
                  <a:pt x="9790" y="5762"/>
                </a:lnTo>
                <a:cubicBezTo>
                  <a:pt x="9663" y="5762"/>
                  <a:pt x="9553" y="5808"/>
                  <a:pt x="9480" y="5906"/>
                </a:cubicBezTo>
                <a:cubicBezTo>
                  <a:pt x="9404" y="6001"/>
                  <a:pt x="9366" y="6113"/>
                  <a:pt x="9366" y="6243"/>
                </a:cubicBezTo>
                <a:lnTo>
                  <a:pt x="9513" y="14971"/>
                </a:lnTo>
                <a:cubicBezTo>
                  <a:pt x="9513" y="15097"/>
                  <a:pt x="9556" y="15210"/>
                  <a:pt x="9640" y="15308"/>
                </a:cubicBezTo>
                <a:cubicBezTo>
                  <a:pt x="9724" y="15403"/>
                  <a:pt x="9823" y="15452"/>
                  <a:pt x="9937" y="15452"/>
                </a:cubicBezTo>
                <a:lnTo>
                  <a:pt x="11629" y="15452"/>
                </a:lnTo>
                <a:close/>
                <a:moveTo>
                  <a:pt x="12150" y="17257"/>
                </a:moveTo>
                <a:cubicBezTo>
                  <a:pt x="12150" y="17110"/>
                  <a:pt x="12114" y="16989"/>
                  <a:pt x="12040" y="16891"/>
                </a:cubicBezTo>
                <a:cubicBezTo>
                  <a:pt x="11969" y="16796"/>
                  <a:pt x="11868" y="16747"/>
                  <a:pt x="11738" y="16747"/>
                </a:cubicBezTo>
                <a:lnTo>
                  <a:pt x="9866" y="16747"/>
                </a:lnTo>
                <a:cubicBezTo>
                  <a:pt x="9752" y="16747"/>
                  <a:pt x="9653" y="16793"/>
                  <a:pt x="9569" y="16886"/>
                </a:cubicBezTo>
                <a:cubicBezTo>
                  <a:pt x="9482" y="16978"/>
                  <a:pt x="9439" y="17102"/>
                  <a:pt x="9439" y="17257"/>
                </a:cubicBezTo>
                <a:lnTo>
                  <a:pt x="9439" y="19284"/>
                </a:lnTo>
                <a:cubicBezTo>
                  <a:pt x="9439" y="19431"/>
                  <a:pt x="9482" y="19549"/>
                  <a:pt x="9569" y="19636"/>
                </a:cubicBezTo>
                <a:cubicBezTo>
                  <a:pt x="9653" y="19722"/>
                  <a:pt x="9752" y="19765"/>
                  <a:pt x="9866" y="19765"/>
                </a:cubicBezTo>
                <a:lnTo>
                  <a:pt x="11738" y="19765"/>
                </a:lnTo>
                <a:cubicBezTo>
                  <a:pt x="12020" y="19765"/>
                  <a:pt x="12160" y="19604"/>
                  <a:pt x="12150" y="19284"/>
                </a:cubicBezTo>
                <a:lnTo>
                  <a:pt x="12150" y="17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3" name="AutoShape 134"/>
          <p:cNvSpPr>
            <a:spLocks/>
          </p:cNvSpPr>
          <p:nvPr userDrawn="1"/>
        </p:nvSpPr>
        <p:spPr bwMode="auto">
          <a:xfrm>
            <a:off x="864875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4" name="AutoShape 135"/>
          <p:cNvSpPr>
            <a:spLocks/>
          </p:cNvSpPr>
          <p:nvPr userDrawn="1"/>
        </p:nvSpPr>
        <p:spPr bwMode="auto">
          <a:xfrm>
            <a:off x="7240664" y="3689682"/>
            <a:ext cx="199216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5" name="AutoShape 136"/>
          <p:cNvSpPr>
            <a:spLocks/>
          </p:cNvSpPr>
          <p:nvPr userDrawn="1"/>
        </p:nvSpPr>
        <p:spPr bwMode="auto">
          <a:xfrm>
            <a:off x="4611351" y="3269301"/>
            <a:ext cx="198420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51"/>
                </a:lnTo>
                <a:cubicBezTo>
                  <a:pt x="19907" y="21506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51"/>
                </a:cubicBezTo>
                <a:lnTo>
                  <a:pt x="13960" y="16508"/>
                </a:lnTo>
                <a:cubicBezTo>
                  <a:pt x="13256" y="16982"/>
                  <a:pt x="12485" y="17352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15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05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05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89"/>
                  <a:pt x="16991" y="13260"/>
                  <a:pt x="16514" y="13949"/>
                </a:cubicBezTo>
                <a:lnTo>
                  <a:pt x="21357" y="18804"/>
                </a:lnTo>
                <a:close/>
                <a:moveTo>
                  <a:pt x="3596" y="9002"/>
                </a:moveTo>
                <a:cubicBezTo>
                  <a:pt x="3596" y="9759"/>
                  <a:pt x="3746" y="10465"/>
                  <a:pt x="4028" y="11120"/>
                </a:cubicBezTo>
                <a:cubicBezTo>
                  <a:pt x="4319" y="11770"/>
                  <a:pt x="4704" y="12340"/>
                  <a:pt x="5193" y="12826"/>
                </a:cubicBezTo>
                <a:cubicBezTo>
                  <a:pt x="5678" y="13306"/>
                  <a:pt x="6252" y="13687"/>
                  <a:pt x="6910" y="13972"/>
                </a:cubicBezTo>
                <a:cubicBezTo>
                  <a:pt x="7566" y="14255"/>
                  <a:pt x="8264" y="14396"/>
                  <a:pt x="9004" y="14396"/>
                </a:cubicBezTo>
                <a:cubicBezTo>
                  <a:pt x="9747" y="14396"/>
                  <a:pt x="10448" y="14252"/>
                  <a:pt x="11109" y="13972"/>
                </a:cubicBezTo>
                <a:cubicBezTo>
                  <a:pt x="11770" y="13684"/>
                  <a:pt x="12341" y="13306"/>
                  <a:pt x="12818" y="12826"/>
                </a:cubicBezTo>
                <a:cubicBezTo>
                  <a:pt x="13296" y="12340"/>
                  <a:pt x="13680" y="11772"/>
                  <a:pt x="13965" y="11120"/>
                </a:cubicBezTo>
                <a:cubicBezTo>
                  <a:pt x="14256" y="10465"/>
                  <a:pt x="14398" y="9759"/>
                  <a:pt x="14398" y="9002"/>
                </a:cubicBezTo>
                <a:cubicBezTo>
                  <a:pt x="14398" y="8262"/>
                  <a:pt x="14254" y="7568"/>
                  <a:pt x="13965" y="6918"/>
                </a:cubicBezTo>
                <a:cubicBezTo>
                  <a:pt x="13677" y="6263"/>
                  <a:pt x="13296" y="5687"/>
                  <a:pt x="12818" y="5198"/>
                </a:cubicBezTo>
                <a:cubicBezTo>
                  <a:pt x="12338" y="4707"/>
                  <a:pt x="11770" y="4320"/>
                  <a:pt x="11109" y="4035"/>
                </a:cubicBezTo>
                <a:cubicBezTo>
                  <a:pt x="10448" y="3753"/>
                  <a:pt x="9747" y="3611"/>
                  <a:pt x="9004" y="3611"/>
                </a:cubicBezTo>
                <a:cubicBezTo>
                  <a:pt x="8264" y="3611"/>
                  <a:pt x="7566" y="3755"/>
                  <a:pt x="6910" y="4035"/>
                </a:cubicBezTo>
                <a:cubicBezTo>
                  <a:pt x="6252" y="4323"/>
                  <a:pt x="5676" y="4707"/>
                  <a:pt x="5193" y="5198"/>
                </a:cubicBezTo>
                <a:cubicBezTo>
                  <a:pt x="4704" y="5690"/>
                  <a:pt x="4317" y="6263"/>
                  <a:pt x="4028" y="6918"/>
                </a:cubicBezTo>
                <a:cubicBezTo>
                  <a:pt x="3746" y="7568"/>
                  <a:pt x="3596" y="8262"/>
                  <a:pt x="3596" y="9002"/>
                </a:cubicBezTo>
                <a:moveTo>
                  <a:pt x="12160" y="8110"/>
                </a:moveTo>
                <a:cubicBezTo>
                  <a:pt x="12454" y="8110"/>
                  <a:pt x="12604" y="8259"/>
                  <a:pt x="12604" y="8556"/>
                </a:cubicBezTo>
                <a:lnTo>
                  <a:pt x="12604" y="9448"/>
                </a:lnTo>
                <a:cubicBezTo>
                  <a:pt x="12604" y="9581"/>
                  <a:pt x="12561" y="9686"/>
                  <a:pt x="12476" y="9773"/>
                </a:cubicBezTo>
                <a:cubicBezTo>
                  <a:pt x="12392" y="9861"/>
                  <a:pt x="12284" y="9906"/>
                  <a:pt x="12160" y="9906"/>
                </a:cubicBezTo>
                <a:lnTo>
                  <a:pt x="5842" y="9906"/>
                </a:lnTo>
                <a:cubicBezTo>
                  <a:pt x="5715" y="9906"/>
                  <a:pt x="5611" y="9861"/>
                  <a:pt x="5526" y="9773"/>
                </a:cubicBezTo>
                <a:cubicBezTo>
                  <a:pt x="5441" y="9686"/>
                  <a:pt x="5396" y="9581"/>
                  <a:pt x="5396" y="9448"/>
                </a:cubicBezTo>
                <a:lnTo>
                  <a:pt x="5396" y="8556"/>
                </a:lnTo>
                <a:cubicBezTo>
                  <a:pt x="5396" y="8260"/>
                  <a:pt x="5546" y="8110"/>
                  <a:pt x="5842" y="8110"/>
                </a:cubicBezTo>
                <a:lnTo>
                  <a:pt x="12160" y="81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8" name="Freeform 1"/>
          <p:cNvSpPr>
            <a:spLocks noChangeArrowheads="1"/>
          </p:cNvSpPr>
          <p:nvPr userDrawn="1"/>
        </p:nvSpPr>
        <p:spPr bwMode="auto">
          <a:xfrm>
            <a:off x="5903521" y="4583949"/>
            <a:ext cx="207580" cy="166474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9" name="Freeform 2"/>
          <p:cNvSpPr>
            <a:spLocks noChangeArrowheads="1"/>
          </p:cNvSpPr>
          <p:nvPr userDrawn="1"/>
        </p:nvSpPr>
        <p:spPr bwMode="auto">
          <a:xfrm>
            <a:off x="2249304" y="4575729"/>
            <a:ext cx="115094" cy="18702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0" name="Freeform 3"/>
          <p:cNvSpPr>
            <a:spLocks noChangeArrowheads="1"/>
          </p:cNvSpPr>
          <p:nvPr userDrawn="1"/>
        </p:nvSpPr>
        <p:spPr bwMode="auto">
          <a:xfrm>
            <a:off x="2654187" y="4575729"/>
            <a:ext cx="232241" cy="18702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1" name="Freeform 4"/>
          <p:cNvSpPr>
            <a:spLocks noChangeArrowheads="1"/>
          </p:cNvSpPr>
          <p:nvPr userDrawn="1"/>
        </p:nvSpPr>
        <p:spPr bwMode="auto">
          <a:xfrm>
            <a:off x="1266900" y="4575729"/>
            <a:ext cx="232243" cy="182916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2" name="Freeform 5"/>
          <p:cNvSpPr>
            <a:spLocks noChangeArrowheads="1"/>
          </p:cNvSpPr>
          <p:nvPr userDrawn="1"/>
        </p:nvSpPr>
        <p:spPr bwMode="auto">
          <a:xfrm>
            <a:off x="3120726" y="4555176"/>
            <a:ext cx="224022" cy="224021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3" name="Freeform 6"/>
          <p:cNvSpPr>
            <a:spLocks noChangeArrowheads="1"/>
          </p:cNvSpPr>
          <p:nvPr userDrawn="1"/>
        </p:nvSpPr>
        <p:spPr bwMode="auto">
          <a:xfrm>
            <a:off x="3595487" y="4563397"/>
            <a:ext cx="207579" cy="203468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4" name="Freeform 7"/>
          <p:cNvSpPr>
            <a:spLocks noChangeArrowheads="1"/>
          </p:cNvSpPr>
          <p:nvPr userDrawn="1"/>
        </p:nvSpPr>
        <p:spPr bwMode="auto">
          <a:xfrm>
            <a:off x="4990994" y="4563397"/>
            <a:ext cx="180861" cy="207579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5" name="Freeform 8"/>
          <p:cNvSpPr>
            <a:spLocks noChangeArrowheads="1"/>
          </p:cNvSpPr>
          <p:nvPr userDrawn="1"/>
        </p:nvSpPr>
        <p:spPr bwMode="auto">
          <a:xfrm>
            <a:off x="342042" y="4563397"/>
            <a:ext cx="232243" cy="207579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6" name="Freeform 9"/>
          <p:cNvSpPr>
            <a:spLocks noChangeArrowheads="1"/>
          </p:cNvSpPr>
          <p:nvPr userDrawn="1"/>
        </p:nvSpPr>
        <p:spPr bwMode="auto">
          <a:xfrm>
            <a:off x="4057915" y="4567508"/>
            <a:ext cx="199359" cy="199357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7" name="Freeform 11"/>
          <p:cNvSpPr>
            <a:spLocks noChangeArrowheads="1"/>
          </p:cNvSpPr>
          <p:nvPr userDrawn="1"/>
        </p:nvSpPr>
        <p:spPr bwMode="auto">
          <a:xfrm>
            <a:off x="7771062" y="4594897"/>
            <a:ext cx="195247" cy="195248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8" name="Freeform 12"/>
          <p:cNvSpPr>
            <a:spLocks noChangeArrowheads="1"/>
          </p:cNvSpPr>
          <p:nvPr userDrawn="1"/>
        </p:nvSpPr>
        <p:spPr bwMode="auto">
          <a:xfrm>
            <a:off x="1725219" y="5049105"/>
            <a:ext cx="215799" cy="21579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9" name="Freeform 13"/>
          <p:cNvSpPr>
            <a:spLocks noChangeArrowheads="1"/>
          </p:cNvSpPr>
          <p:nvPr userDrawn="1"/>
        </p:nvSpPr>
        <p:spPr bwMode="auto">
          <a:xfrm>
            <a:off x="1755993" y="4524035"/>
            <a:ext cx="108928" cy="232241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0" name="Freeform 15"/>
          <p:cNvSpPr>
            <a:spLocks noChangeArrowheads="1"/>
          </p:cNvSpPr>
          <p:nvPr userDrawn="1"/>
        </p:nvSpPr>
        <p:spPr bwMode="auto">
          <a:xfrm>
            <a:off x="7277604" y="5049105"/>
            <a:ext cx="195248" cy="19524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1" name="Freeform 17"/>
          <p:cNvSpPr>
            <a:spLocks noChangeArrowheads="1"/>
          </p:cNvSpPr>
          <p:nvPr userDrawn="1"/>
        </p:nvSpPr>
        <p:spPr bwMode="auto">
          <a:xfrm>
            <a:off x="3591376" y="5025825"/>
            <a:ext cx="215799" cy="21579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2" name="Freeform 18"/>
          <p:cNvSpPr>
            <a:spLocks noChangeArrowheads="1"/>
          </p:cNvSpPr>
          <p:nvPr userDrawn="1"/>
        </p:nvSpPr>
        <p:spPr bwMode="auto">
          <a:xfrm>
            <a:off x="8235346" y="5077879"/>
            <a:ext cx="133592" cy="1377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3" name="Freeform 19"/>
          <p:cNvSpPr>
            <a:spLocks noChangeArrowheads="1"/>
          </p:cNvSpPr>
          <p:nvPr userDrawn="1"/>
        </p:nvSpPr>
        <p:spPr bwMode="auto">
          <a:xfrm>
            <a:off x="7772917" y="5135426"/>
            <a:ext cx="131535" cy="20552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4" name="Freeform 20"/>
          <p:cNvSpPr>
            <a:spLocks noChangeArrowheads="1"/>
          </p:cNvSpPr>
          <p:nvPr userDrawn="1"/>
        </p:nvSpPr>
        <p:spPr bwMode="auto">
          <a:xfrm>
            <a:off x="1269871" y="3571507"/>
            <a:ext cx="232243" cy="236352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8" name="Freeform 24"/>
          <p:cNvSpPr>
            <a:spLocks noChangeArrowheads="1"/>
          </p:cNvSpPr>
          <p:nvPr userDrawn="1"/>
        </p:nvSpPr>
        <p:spPr bwMode="auto">
          <a:xfrm>
            <a:off x="8622704" y="2519535"/>
            <a:ext cx="232241" cy="184972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9" name="Freeform 25"/>
          <p:cNvSpPr>
            <a:spLocks noChangeArrowheads="1"/>
          </p:cNvSpPr>
          <p:nvPr userDrawn="1"/>
        </p:nvSpPr>
        <p:spPr bwMode="auto">
          <a:xfrm>
            <a:off x="2813993" y="4035201"/>
            <a:ext cx="160308" cy="224021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0" name="Freeform 26"/>
          <p:cNvSpPr>
            <a:spLocks noChangeArrowheads="1"/>
          </p:cNvSpPr>
          <p:nvPr userDrawn="1"/>
        </p:nvSpPr>
        <p:spPr bwMode="auto">
          <a:xfrm>
            <a:off x="790993" y="2461469"/>
            <a:ext cx="199357" cy="203468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1" name="Freeform 27"/>
          <p:cNvSpPr>
            <a:spLocks noChangeArrowheads="1"/>
          </p:cNvSpPr>
          <p:nvPr userDrawn="1"/>
        </p:nvSpPr>
        <p:spPr bwMode="auto">
          <a:xfrm>
            <a:off x="1777225" y="2141017"/>
            <a:ext cx="236353" cy="184972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3" name="Freeform 29"/>
          <p:cNvSpPr>
            <a:spLocks noChangeArrowheads="1"/>
          </p:cNvSpPr>
          <p:nvPr userDrawn="1"/>
        </p:nvSpPr>
        <p:spPr bwMode="auto">
          <a:xfrm>
            <a:off x="8644287" y="3654658"/>
            <a:ext cx="207579" cy="21579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40314" y="3707192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9" name="Freeform 35"/>
          <p:cNvSpPr>
            <a:spLocks noChangeArrowheads="1"/>
          </p:cNvSpPr>
          <p:nvPr userDrawn="1"/>
        </p:nvSpPr>
        <p:spPr bwMode="auto">
          <a:xfrm>
            <a:off x="8218903" y="4586675"/>
            <a:ext cx="166475" cy="195248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23294" y="3727745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7" name="Freeform 44"/>
          <p:cNvSpPr>
            <a:spLocks noChangeArrowheads="1"/>
          </p:cNvSpPr>
          <p:nvPr userDrawn="1"/>
        </p:nvSpPr>
        <p:spPr bwMode="auto">
          <a:xfrm>
            <a:off x="8681333" y="4578455"/>
            <a:ext cx="166474" cy="211691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9" name="Freeform 46"/>
          <p:cNvSpPr>
            <a:spLocks noChangeArrowheads="1"/>
          </p:cNvSpPr>
          <p:nvPr userDrawn="1"/>
        </p:nvSpPr>
        <p:spPr bwMode="auto">
          <a:xfrm>
            <a:off x="6361840" y="4100968"/>
            <a:ext cx="215799" cy="20552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0" name="Freeform 47"/>
          <p:cNvSpPr>
            <a:spLocks noChangeArrowheads="1"/>
          </p:cNvSpPr>
          <p:nvPr userDrawn="1"/>
        </p:nvSpPr>
        <p:spPr bwMode="auto">
          <a:xfrm>
            <a:off x="6816047" y="4105078"/>
            <a:ext cx="232243" cy="203469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1" name="Freeform 48"/>
          <p:cNvSpPr>
            <a:spLocks noChangeArrowheads="1"/>
          </p:cNvSpPr>
          <p:nvPr userDrawn="1"/>
        </p:nvSpPr>
        <p:spPr bwMode="auto">
          <a:xfrm>
            <a:off x="4978663" y="4125630"/>
            <a:ext cx="207580" cy="156198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2" name="Freeform 49"/>
          <p:cNvSpPr>
            <a:spLocks noChangeArrowheads="1"/>
          </p:cNvSpPr>
          <p:nvPr userDrawn="1"/>
        </p:nvSpPr>
        <p:spPr bwMode="auto">
          <a:xfrm>
            <a:off x="5903521" y="4125630"/>
            <a:ext cx="207580" cy="156198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3" name="Freeform 50"/>
          <p:cNvSpPr>
            <a:spLocks noChangeArrowheads="1"/>
          </p:cNvSpPr>
          <p:nvPr userDrawn="1"/>
        </p:nvSpPr>
        <p:spPr bwMode="auto">
          <a:xfrm>
            <a:off x="350263" y="4100968"/>
            <a:ext cx="207580" cy="20552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4" name="Freeform 51"/>
          <p:cNvSpPr>
            <a:spLocks noChangeArrowheads="1"/>
          </p:cNvSpPr>
          <p:nvPr userDrawn="1"/>
        </p:nvSpPr>
        <p:spPr bwMode="auto">
          <a:xfrm>
            <a:off x="2199979" y="4137962"/>
            <a:ext cx="215801" cy="13359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5" name="Freeform 52"/>
          <p:cNvSpPr>
            <a:spLocks noChangeArrowheads="1"/>
          </p:cNvSpPr>
          <p:nvPr userDrawn="1"/>
        </p:nvSpPr>
        <p:spPr bwMode="auto">
          <a:xfrm>
            <a:off x="4041473" y="4088636"/>
            <a:ext cx="224022" cy="232243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6" name="Freeform 53"/>
          <p:cNvSpPr>
            <a:spLocks noChangeArrowheads="1"/>
          </p:cNvSpPr>
          <p:nvPr userDrawn="1"/>
        </p:nvSpPr>
        <p:spPr bwMode="auto">
          <a:xfrm>
            <a:off x="5428761" y="4125630"/>
            <a:ext cx="232241" cy="156198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7" name="Freeform 54"/>
          <p:cNvSpPr>
            <a:spLocks noChangeArrowheads="1"/>
          </p:cNvSpPr>
          <p:nvPr userDrawn="1"/>
        </p:nvSpPr>
        <p:spPr bwMode="auto">
          <a:xfrm>
            <a:off x="1729330" y="4100968"/>
            <a:ext cx="232241" cy="20552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8" name="Freeform 55"/>
          <p:cNvSpPr>
            <a:spLocks noChangeArrowheads="1"/>
          </p:cNvSpPr>
          <p:nvPr userDrawn="1"/>
        </p:nvSpPr>
        <p:spPr bwMode="auto">
          <a:xfrm>
            <a:off x="1312115" y="4088636"/>
            <a:ext cx="141812" cy="240463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1" name="Freeform 63"/>
          <p:cNvSpPr>
            <a:spLocks noChangeArrowheads="1"/>
          </p:cNvSpPr>
          <p:nvPr userDrawn="1"/>
        </p:nvSpPr>
        <p:spPr bwMode="auto">
          <a:xfrm>
            <a:off x="2678850" y="5050488"/>
            <a:ext cx="180861" cy="16030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2" name="Freeform 64"/>
          <p:cNvSpPr>
            <a:spLocks noChangeArrowheads="1"/>
          </p:cNvSpPr>
          <p:nvPr userDrawn="1"/>
        </p:nvSpPr>
        <p:spPr bwMode="auto">
          <a:xfrm>
            <a:off x="6828379" y="4567508"/>
            <a:ext cx="207580" cy="203468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3" name="Freeform 65"/>
          <p:cNvSpPr>
            <a:spLocks noChangeArrowheads="1"/>
          </p:cNvSpPr>
          <p:nvPr userDrawn="1"/>
        </p:nvSpPr>
        <p:spPr bwMode="auto">
          <a:xfrm>
            <a:off x="7700472" y="4147211"/>
            <a:ext cx="195247" cy="19524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4" name="Freeform 66"/>
          <p:cNvSpPr>
            <a:spLocks noChangeArrowheads="1"/>
          </p:cNvSpPr>
          <p:nvPr userDrawn="1"/>
        </p:nvSpPr>
        <p:spPr bwMode="auto">
          <a:xfrm>
            <a:off x="5436982" y="5021715"/>
            <a:ext cx="215799" cy="215801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5" name="Freeform 67"/>
          <p:cNvSpPr>
            <a:spLocks noChangeArrowheads="1"/>
          </p:cNvSpPr>
          <p:nvPr userDrawn="1"/>
        </p:nvSpPr>
        <p:spPr bwMode="auto">
          <a:xfrm>
            <a:off x="7277604" y="4530514"/>
            <a:ext cx="211691" cy="248683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6" name="Freeform 68"/>
          <p:cNvSpPr>
            <a:spLocks noChangeArrowheads="1"/>
          </p:cNvSpPr>
          <p:nvPr userDrawn="1"/>
        </p:nvSpPr>
        <p:spPr bwMode="auto">
          <a:xfrm>
            <a:off x="6370061" y="5025825"/>
            <a:ext cx="199357" cy="215801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7" name="Freeform 69"/>
          <p:cNvSpPr>
            <a:spLocks noChangeArrowheads="1"/>
          </p:cNvSpPr>
          <p:nvPr userDrawn="1"/>
        </p:nvSpPr>
        <p:spPr bwMode="auto">
          <a:xfrm>
            <a:off x="5895300" y="5029935"/>
            <a:ext cx="224022" cy="199359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8" name="Freeform 70"/>
          <p:cNvSpPr>
            <a:spLocks noChangeArrowheads="1"/>
          </p:cNvSpPr>
          <p:nvPr userDrawn="1"/>
        </p:nvSpPr>
        <p:spPr bwMode="auto">
          <a:xfrm>
            <a:off x="2191758" y="5025825"/>
            <a:ext cx="232243" cy="20758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9" name="Freeform 71"/>
          <p:cNvSpPr>
            <a:spLocks noChangeArrowheads="1"/>
          </p:cNvSpPr>
          <p:nvPr userDrawn="1"/>
        </p:nvSpPr>
        <p:spPr bwMode="auto">
          <a:xfrm>
            <a:off x="3145389" y="5054599"/>
            <a:ext cx="207580" cy="15414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0" name="Freeform 72"/>
          <p:cNvSpPr>
            <a:spLocks noChangeArrowheads="1"/>
          </p:cNvSpPr>
          <p:nvPr userDrawn="1"/>
        </p:nvSpPr>
        <p:spPr bwMode="auto">
          <a:xfrm>
            <a:off x="4528566" y="5038157"/>
            <a:ext cx="182916" cy="187027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2" name="Freeform 74"/>
          <p:cNvSpPr>
            <a:spLocks noChangeArrowheads="1"/>
          </p:cNvSpPr>
          <p:nvPr userDrawn="1"/>
        </p:nvSpPr>
        <p:spPr bwMode="auto">
          <a:xfrm>
            <a:off x="4049694" y="5034046"/>
            <a:ext cx="215801" cy="19113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3" name="Freeform 75"/>
          <p:cNvSpPr>
            <a:spLocks noChangeArrowheads="1"/>
          </p:cNvSpPr>
          <p:nvPr userDrawn="1"/>
        </p:nvSpPr>
        <p:spPr bwMode="auto">
          <a:xfrm>
            <a:off x="804472" y="4575729"/>
            <a:ext cx="232241" cy="18702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4" name="Freeform 76"/>
          <p:cNvSpPr>
            <a:spLocks noChangeArrowheads="1"/>
          </p:cNvSpPr>
          <p:nvPr userDrawn="1"/>
        </p:nvSpPr>
        <p:spPr bwMode="auto">
          <a:xfrm>
            <a:off x="853797" y="4092746"/>
            <a:ext cx="131535" cy="228133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5" name="Freeform 77"/>
          <p:cNvSpPr>
            <a:spLocks noChangeArrowheads="1"/>
          </p:cNvSpPr>
          <p:nvPr userDrawn="1"/>
        </p:nvSpPr>
        <p:spPr bwMode="auto">
          <a:xfrm>
            <a:off x="4149373" y="1753480"/>
            <a:ext cx="232243" cy="195248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6" name="Freeform 78"/>
          <p:cNvSpPr>
            <a:spLocks noChangeArrowheads="1"/>
          </p:cNvSpPr>
          <p:nvPr userDrawn="1"/>
        </p:nvSpPr>
        <p:spPr bwMode="auto">
          <a:xfrm>
            <a:off x="4990994" y="5038157"/>
            <a:ext cx="184972" cy="187027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3" name="Freeform 85"/>
          <p:cNvSpPr>
            <a:spLocks noChangeArrowheads="1"/>
          </p:cNvSpPr>
          <p:nvPr userDrawn="1"/>
        </p:nvSpPr>
        <p:spPr bwMode="auto">
          <a:xfrm>
            <a:off x="354374" y="5029935"/>
            <a:ext cx="207580" cy="203469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4" name="Freeform 86"/>
          <p:cNvSpPr>
            <a:spLocks noChangeArrowheads="1"/>
          </p:cNvSpPr>
          <p:nvPr userDrawn="1"/>
        </p:nvSpPr>
        <p:spPr bwMode="auto">
          <a:xfrm>
            <a:off x="6365950" y="4583949"/>
            <a:ext cx="205524" cy="166474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2" name="Freeform 94"/>
          <p:cNvSpPr>
            <a:spLocks noChangeArrowheads="1"/>
          </p:cNvSpPr>
          <p:nvPr userDrawn="1"/>
        </p:nvSpPr>
        <p:spPr bwMode="auto">
          <a:xfrm>
            <a:off x="4503903" y="4154404"/>
            <a:ext cx="232241" cy="104818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7" name="Freeform 101"/>
          <p:cNvSpPr>
            <a:spLocks noChangeArrowheads="1"/>
          </p:cNvSpPr>
          <p:nvPr userDrawn="1"/>
        </p:nvSpPr>
        <p:spPr bwMode="auto">
          <a:xfrm>
            <a:off x="8629051" y="1769923"/>
            <a:ext cx="232241" cy="17880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9" name="Freeform 103"/>
          <p:cNvSpPr>
            <a:spLocks noChangeArrowheads="1"/>
          </p:cNvSpPr>
          <p:nvPr userDrawn="1"/>
        </p:nvSpPr>
        <p:spPr bwMode="auto">
          <a:xfrm>
            <a:off x="3235066" y="4063702"/>
            <a:ext cx="178805" cy="228131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2" name="Freeform 106"/>
          <p:cNvSpPr>
            <a:spLocks noChangeArrowheads="1"/>
          </p:cNvSpPr>
          <p:nvPr userDrawn="1"/>
        </p:nvSpPr>
        <p:spPr bwMode="auto">
          <a:xfrm>
            <a:off x="3611929" y="4088636"/>
            <a:ext cx="166474" cy="23635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0" name="Freeform 127"/>
          <p:cNvSpPr>
            <a:spLocks noChangeArrowheads="1"/>
          </p:cNvSpPr>
          <p:nvPr userDrawn="1"/>
        </p:nvSpPr>
        <p:spPr bwMode="auto">
          <a:xfrm>
            <a:off x="5428761" y="4575729"/>
            <a:ext cx="232241" cy="187026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6" name="Freeform 144"/>
          <p:cNvSpPr>
            <a:spLocks noChangeArrowheads="1"/>
          </p:cNvSpPr>
          <p:nvPr userDrawn="1"/>
        </p:nvSpPr>
        <p:spPr bwMode="auto">
          <a:xfrm>
            <a:off x="8660781" y="4128358"/>
            <a:ext cx="207579" cy="184972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7" name="Freeform 145"/>
          <p:cNvSpPr>
            <a:spLocks noChangeArrowheads="1"/>
          </p:cNvSpPr>
          <p:nvPr userDrawn="1"/>
        </p:nvSpPr>
        <p:spPr bwMode="auto">
          <a:xfrm>
            <a:off x="8198351" y="4116026"/>
            <a:ext cx="207580" cy="207579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4" name="Freeform 158"/>
          <p:cNvSpPr>
            <a:spLocks noChangeArrowheads="1"/>
          </p:cNvSpPr>
          <p:nvPr userDrawn="1"/>
        </p:nvSpPr>
        <p:spPr bwMode="auto">
          <a:xfrm>
            <a:off x="7261162" y="4165352"/>
            <a:ext cx="232243" cy="108927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5" name="Freeform 159"/>
          <p:cNvSpPr>
            <a:spLocks noChangeArrowheads="1"/>
          </p:cNvSpPr>
          <p:nvPr userDrawn="1"/>
        </p:nvSpPr>
        <p:spPr bwMode="auto">
          <a:xfrm>
            <a:off x="8648450" y="5065547"/>
            <a:ext cx="232241" cy="160308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7" name="Freeform 161"/>
          <p:cNvSpPr>
            <a:spLocks noChangeArrowheads="1"/>
          </p:cNvSpPr>
          <p:nvPr userDrawn="1"/>
        </p:nvSpPr>
        <p:spPr bwMode="auto">
          <a:xfrm>
            <a:off x="4550724" y="4524035"/>
            <a:ext cx="224022" cy="19524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2" name="Freeform 170"/>
          <p:cNvSpPr>
            <a:spLocks noChangeArrowheads="1"/>
          </p:cNvSpPr>
          <p:nvPr userDrawn="1"/>
        </p:nvSpPr>
        <p:spPr bwMode="auto">
          <a:xfrm>
            <a:off x="829135" y="5017604"/>
            <a:ext cx="182916" cy="21580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3" name="Freeform 171"/>
          <p:cNvSpPr>
            <a:spLocks noChangeArrowheads="1"/>
          </p:cNvSpPr>
          <p:nvPr userDrawn="1"/>
        </p:nvSpPr>
        <p:spPr bwMode="auto">
          <a:xfrm>
            <a:off x="1291563" y="5025825"/>
            <a:ext cx="182917" cy="21580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73"/>
          <p:cNvSpPr>
            <a:spLocks noChangeArrowheads="1"/>
          </p:cNvSpPr>
          <p:nvPr userDrawn="1"/>
        </p:nvSpPr>
        <p:spPr bwMode="auto">
          <a:xfrm>
            <a:off x="6759089" y="2859182"/>
            <a:ext cx="199357" cy="135646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61"/>
          <p:cNvSpPr>
            <a:spLocks noChangeArrowheads="1"/>
          </p:cNvSpPr>
          <p:nvPr userDrawn="1"/>
        </p:nvSpPr>
        <p:spPr bwMode="auto">
          <a:xfrm>
            <a:off x="6834012" y="5038157"/>
            <a:ext cx="174696" cy="135646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151"/>
          <p:cNvSpPr>
            <a:spLocks noChangeArrowheads="1"/>
          </p:cNvSpPr>
          <p:nvPr userDrawn="1"/>
        </p:nvSpPr>
        <p:spPr bwMode="auto">
          <a:xfrm>
            <a:off x="3663055" y="2529291"/>
            <a:ext cx="232241" cy="135646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</a:t>
            </a:r>
            <a:br>
              <a:rPr lang="en-GB" noProof="0" dirty="0"/>
            </a:br>
            <a:r>
              <a:rPr lang="en-GB" noProof="0" dirty="0"/>
              <a:t>Unspecific 2</a:t>
            </a:r>
          </a:p>
        </p:txBody>
      </p:sp>
      <p:sp>
        <p:nvSpPr>
          <p:cNvPr id="215" name="Freeform 21"/>
          <p:cNvSpPr>
            <a:spLocks noChangeArrowheads="1"/>
          </p:cNvSpPr>
          <p:nvPr userDrawn="1"/>
        </p:nvSpPr>
        <p:spPr bwMode="auto">
          <a:xfrm>
            <a:off x="2191758" y="1351597"/>
            <a:ext cx="232243" cy="129481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6" name="Freeform 22"/>
          <p:cNvSpPr>
            <a:spLocks noChangeArrowheads="1"/>
          </p:cNvSpPr>
          <p:nvPr userDrawn="1"/>
        </p:nvSpPr>
        <p:spPr bwMode="auto">
          <a:xfrm>
            <a:off x="1737551" y="1306382"/>
            <a:ext cx="215799" cy="21580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7" name="Freeform 23"/>
          <p:cNvSpPr>
            <a:spLocks noChangeArrowheads="1"/>
          </p:cNvSpPr>
          <p:nvPr userDrawn="1"/>
        </p:nvSpPr>
        <p:spPr bwMode="auto">
          <a:xfrm>
            <a:off x="820914" y="1318713"/>
            <a:ext cx="199357" cy="195248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4" name="Freeform 30"/>
          <p:cNvSpPr>
            <a:spLocks noChangeArrowheads="1"/>
          </p:cNvSpPr>
          <p:nvPr userDrawn="1"/>
        </p:nvSpPr>
        <p:spPr bwMode="auto">
          <a:xfrm>
            <a:off x="1266900" y="1306382"/>
            <a:ext cx="232243" cy="219911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5" name="Freeform 31"/>
          <p:cNvSpPr>
            <a:spLocks noChangeArrowheads="1"/>
          </p:cNvSpPr>
          <p:nvPr userDrawn="1"/>
        </p:nvSpPr>
        <p:spPr bwMode="auto">
          <a:xfrm>
            <a:off x="2662408" y="1310492"/>
            <a:ext cx="215799" cy="211691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6" name="Freeform 32"/>
          <p:cNvSpPr>
            <a:spLocks noChangeArrowheads="1"/>
          </p:cNvSpPr>
          <p:nvPr userDrawn="1"/>
        </p:nvSpPr>
        <p:spPr bwMode="auto">
          <a:xfrm>
            <a:off x="2761060" y="1355707"/>
            <a:ext cx="49326" cy="102762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71062" y="2260013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8" name="Freeform 34"/>
          <p:cNvSpPr>
            <a:spLocks noChangeArrowheads="1"/>
          </p:cNvSpPr>
          <p:nvPr userDrawn="1"/>
        </p:nvSpPr>
        <p:spPr bwMode="auto">
          <a:xfrm>
            <a:off x="6865373" y="1298160"/>
            <a:ext cx="131535" cy="232243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0" name="Freeform 36"/>
          <p:cNvSpPr>
            <a:spLocks noChangeArrowheads="1"/>
          </p:cNvSpPr>
          <p:nvPr userDrawn="1"/>
        </p:nvSpPr>
        <p:spPr bwMode="auto">
          <a:xfrm>
            <a:off x="7275749" y="1772922"/>
            <a:ext cx="224022" cy="203468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54042" y="2280566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2" name="Freeform 38"/>
          <p:cNvSpPr>
            <a:spLocks noChangeArrowheads="1"/>
          </p:cNvSpPr>
          <p:nvPr userDrawn="1"/>
        </p:nvSpPr>
        <p:spPr bwMode="auto">
          <a:xfrm>
            <a:off x="4107241" y="1310492"/>
            <a:ext cx="94541" cy="211691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3" name="Freeform 39"/>
          <p:cNvSpPr>
            <a:spLocks noChangeArrowheads="1"/>
          </p:cNvSpPr>
          <p:nvPr userDrawn="1"/>
        </p:nvSpPr>
        <p:spPr bwMode="auto">
          <a:xfrm>
            <a:off x="3591376" y="1310492"/>
            <a:ext cx="207579" cy="20758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4" name="Freeform 40"/>
          <p:cNvSpPr>
            <a:spLocks noChangeArrowheads="1"/>
          </p:cNvSpPr>
          <p:nvPr userDrawn="1"/>
        </p:nvSpPr>
        <p:spPr bwMode="auto">
          <a:xfrm>
            <a:off x="3157720" y="1384481"/>
            <a:ext cx="150033" cy="145922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5" name="Freeform 41"/>
          <p:cNvSpPr>
            <a:spLocks noChangeArrowheads="1"/>
          </p:cNvSpPr>
          <p:nvPr userDrawn="1"/>
        </p:nvSpPr>
        <p:spPr bwMode="auto">
          <a:xfrm>
            <a:off x="3198825" y="1384481"/>
            <a:ext cx="65768" cy="55492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6" name="Freeform 42"/>
          <p:cNvSpPr>
            <a:spLocks noChangeArrowheads="1"/>
          </p:cNvSpPr>
          <p:nvPr userDrawn="1"/>
        </p:nvSpPr>
        <p:spPr bwMode="auto">
          <a:xfrm>
            <a:off x="3198825" y="1298160"/>
            <a:ext cx="65768" cy="69879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7" name="Freeform 79"/>
          <p:cNvSpPr>
            <a:spLocks noChangeArrowheads="1"/>
          </p:cNvSpPr>
          <p:nvPr userDrawn="1"/>
        </p:nvSpPr>
        <p:spPr bwMode="auto">
          <a:xfrm>
            <a:off x="6357729" y="1764701"/>
            <a:ext cx="224021" cy="224021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8" name="Freeform 80"/>
          <p:cNvSpPr>
            <a:spLocks noChangeArrowheads="1"/>
          </p:cNvSpPr>
          <p:nvPr userDrawn="1"/>
        </p:nvSpPr>
        <p:spPr bwMode="auto">
          <a:xfrm>
            <a:off x="6816047" y="1805805"/>
            <a:ext cx="232243" cy="141810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9" name="Freeform 81"/>
          <p:cNvSpPr>
            <a:spLocks noChangeArrowheads="1"/>
          </p:cNvSpPr>
          <p:nvPr userDrawn="1"/>
        </p:nvSpPr>
        <p:spPr bwMode="auto">
          <a:xfrm>
            <a:off x="342042" y="2247681"/>
            <a:ext cx="232243" cy="187027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0" name="Freeform 82"/>
          <p:cNvSpPr>
            <a:spLocks noChangeArrowheads="1"/>
          </p:cNvSpPr>
          <p:nvPr userDrawn="1"/>
        </p:nvSpPr>
        <p:spPr bwMode="auto">
          <a:xfrm>
            <a:off x="804472" y="2235350"/>
            <a:ext cx="232241" cy="20758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1" name="Freeform 83"/>
          <p:cNvSpPr>
            <a:spLocks noChangeArrowheads="1"/>
          </p:cNvSpPr>
          <p:nvPr userDrawn="1"/>
        </p:nvSpPr>
        <p:spPr bwMode="auto">
          <a:xfrm>
            <a:off x="3149500" y="2260013"/>
            <a:ext cx="166475" cy="16236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2" name="Freeform 84"/>
          <p:cNvSpPr>
            <a:spLocks noChangeArrowheads="1"/>
          </p:cNvSpPr>
          <p:nvPr userDrawn="1"/>
        </p:nvSpPr>
        <p:spPr bwMode="auto">
          <a:xfrm>
            <a:off x="3579045" y="2223019"/>
            <a:ext cx="232241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6" name="Freeform 88"/>
          <p:cNvSpPr>
            <a:spLocks noChangeArrowheads="1"/>
          </p:cNvSpPr>
          <p:nvPr userDrawn="1"/>
        </p:nvSpPr>
        <p:spPr bwMode="auto">
          <a:xfrm>
            <a:off x="4503903" y="2268234"/>
            <a:ext cx="232241" cy="141812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7" name="Freeform 89"/>
          <p:cNvSpPr>
            <a:spLocks noChangeArrowheads="1"/>
          </p:cNvSpPr>
          <p:nvPr userDrawn="1"/>
        </p:nvSpPr>
        <p:spPr bwMode="auto">
          <a:xfrm>
            <a:off x="5436982" y="1310492"/>
            <a:ext cx="215799" cy="211691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8" name="Freeform 90"/>
          <p:cNvSpPr>
            <a:spLocks noChangeArrowheads="1"/>
          </p:cNvSpPr>
          <p:nvPr userDrawn="1"/>
        </p:nvSpPr>
        <p:spPr bwMode="auto">
          <a:xfrm>
            <a:off x="1266900" y="2280565"/>
            <a:ext cx="232243" cy="115094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9" name="Freeform 91"/>
          <p:cNvSpPr>
            <a:spLocks noChangeArrowheads="1"/>
          </p:cNvSpPr>
          <p:nvPr userDrawn="1"/>
        </p:nvSpPr>
        <p:spPr bwMode="auto">
          <a:xfrm>
            <a:off x="1729330" y="2280565"/>
            <a:ext cx="232241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0" name="Freeform 92"/>
          <p:cNvSpPr>
            <a:spLocks noChangeArrowheads="1"/>
          </p:cNvSpPr>
          <p:nvPr userDrawn="1"/>
        </p:nvSpPr>
        <p:spPr bwMode="auto">
          <a:xfrm>
            <a:off x="2191758" y="2280565"/>
            <a:ext cx="232243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1" name="Freeform 93"/>
          <p:cNvSpPr>
            <a:spLocks noChangeArrowheads="1"/>
          </p:cNvSpPr>
          <p:nvPr userDrawn="1"/>
        </p:nvSpPr>
        <p:spPr bwMode="auto">
          <a:xfrm>
            <a:off x="2654187" y="2280565"/>
            <a:ext cx="232241" cy="115094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3" name="Freeform 96"/>
          <p:cNvSpPr>
            <a:spLocks noChangeArrowheads="1"/>
          </p:cNvSpPr>
          <p:nvPr userDrawn="1"/>
        </p:nvSpPr>
        <p:spPr bwMode="auto">
          <a:xfrm>
            <a:off x="4966331" y="2239460"/>
            <a:ext cx="232243" cy="203469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4" name="Freeform 97"/>
          <p:cNvSpPr>
            <a:spLocks noChangeArrowheads="1"/>
          </p:cNvSpPr>
          <p:nvPr userDrawn="1"/>
        </p:nvSpPr>
        <p:spPr bwMode="auto">
          <a:xfrm>
            <a:off x="5891190" y="1314602"/>
            <a:ext cx="232243" cy="19935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5" name="Freeform 99"/>
          <p:cNvSpPr>
            <a:spLocks noChangeArrowheads="1"/>
          </p:cNvSpPr>
          <p:nvPr userDrawn="1"/>
        </p:nvSpPr>
        <p:spPr bwMode="auto">
          <a:xfrm>
            <a:off x="2191758" y="1805805"/>
            <a:ext cx="232243" cy="141810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6" name="Freeform 100"/>
          <p:cNvSpPr>
            <a:spLocks noChangeArrowheads="1"/>
          </p:cNvSpPr>
          <p:nvPr userDrawn="1"/>
        </p:nvSpPr>
        <p:spPr bwMode="auto">
          <a:xfrm>
            <a:off x="4503903" y="1339266"/>
            <a:ext cx="232241" cy="150033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0" name="Freeform 104"/>
          <p:cNvSpPr>
            <a:spLocks noChangeArrowheads="1"/>
          </p:cNvSpPr>
          <p:nvPr userDrawn="1"/>
        </p:nvSpPr>
        <p:spPr bwMode="auto">
          <a:xfrm>
            <a:off x="342042" y="1797585"/>
            <a:ext cx="232243" cy="156198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1" name="Freeform 105"/>
          <p:cNvSpPr>
            <a:spLocks noChangeArrowheads="1"/>
          </p:cNvSpPr>
          <p:nvPr userDrawn="1"/>
        </p:nvSpPr>
        <p:spPr bwMode="auto">
          <a:xfrm>
            <a:off x="804472" y="1789364"/>
            <a:ext cx="236352" cy="178805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3" name="Freeform 107"/>
          <p:cNvSpPr>
            <a:spLocks noChangeArrowheads="1"/>
          </p:cNvSpPr>
          <p:nvPr userDrawn="1"/>
        </p:nvSpPr>
        <p:spPr bwMode="auto">
          <a:xfrm>
            <a:off x="5428761" y="2288786"/>
            <a:ext cx="232241" cy="102762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4" name="Freeform 108"/>
          <p:cNvSpPr>
            <a:spLocks noChangeArrowheads="1"/>
          </p:cNvSpPr>
          <p:nvPr userDrawn="1"/>
        </p:nvSpPr>
        <p:spPr bwMode="auto">
          <a:xfrm>
            <a:off x="4041473" y="2223019"/>
            <a:ext cx="232243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5" name="Freeform 109"/>
          <p:cNvSpPr>
            <a:spLocks noChangeArrowheads="1"/>
          </p:cNvSpPr>
          <p:nvPr userDrawn="1"/>
        </p:nvSpPr>
        <p:spPr bwMode="auto">
          <a:xfrm>
            <a:off x="6353619" y="2260013"/>
            <a:ext cx="232241" cy="16236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8" name="Freeform 112"/>
          <p:cNvSpPr>
            <a:spLocks noChangeArrowheads="1"/>
          </p:cNvSpPr>
          <p:nvPr userDrawn="1"/>
        </p:nvSpPr>
        <p:spPr bwMode="auto">
          <a:xfrm>
            <a:off x="366704" y="1310492"/>
            <a:ext cx="180861" cy="20758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0" name="Freeform 115"/>
          <p:cNvSpPr>
            <a:spLocks noChangeArrowheads="1"/>
          </p:cNvSpPr>
          <p:nvPr userDrawn="1"/>
        </p:nvSpPr>
        <p:spPr bwMode="auto">
          <a:xfrm>
            <a:off x="1753993" y="1760590"/>
            <a:ext cx="187026" cy="23224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2" name="Freeform 117"/>
          <p:cNvSpPr>
            <a:spLocks noChangeArrowheads="1"/>
          </p:cNvSpPr>
          <p:nvPr userDrawn="1"/>
        </p:nvSpPr>
        <p:spPr bwMode="auto">
          <a:xfrm>
            <a:off x="2662408" y="1777032"/>
            <a:ext cx="215799" cy="199357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3" name="Freeform 118"/>
          <p:cNvSpPr>
            <a:spLocks noChangeArrowheads="1"/>
          </p:cNvSpPr>
          <p:nvPr userDrawn="1"/>
        </p:nvSpPr>
        <p:spPr bwMode="auto">
          <a:xfrm>
            <a:off x="3137168" y="1777032"/>
            <a:ext cx="191138" cy="203468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4" name="Freeform 119"/>
          <p:cNvSpPr>
            <a:spLocks noChangeArrowheads="1"/>
          </p:cNvSpPr>
          <p:nvPr userDrawn="1"/>
        </p:nvSpPr>
        <p:spPr bwMode="auto">
          <a:xfrm>
            <a:off x="5428761" y="1772922"/>
            <a:ext cx="232241" cy="207579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5" name="Freeform 120"/>
          <p:cNvSpPr>
            <a:spLocks noChangeArrowheads="1"/>
          </p:cNvSpPr>
          <p:nvPr userDrawn="1"/>
        </p:nvSpPr>
        <p:spPr bwMode="auto">
          <a:xfrm>
            <a:off x="5015657" y="1302271"/>
            <a:ext cx="131535" cy="22402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6" name="Freeform 122"/>
          <p:cNvSpPr>
            <a:spLocks noChangeArrowheads="1"/>
          </p:cNvSpPr>
          <p:nvPr userDrawn="1"/>
        </p:nvSpPr>
        <p:spPr bwMode="auto">
          <a:xfrm>
            <a:off x="3591376" y="1789364"/>
            <a:ext cx="207579" cy="174695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7" name="Freeform 123"/>
          <p:cNvSpPr>
            <a:spLocks noChangeArrowheads="1"/>
          </p:cNvSpPr>
          <p:nvPr userDrawn="1"/>
        </p:nvSpPr>
        <p:spPr bwMode="auto">
          <a:xfrm>
            <a:off x="4516234" y="1764701"/>
            <a:ext cx="211689" cy="21579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8" name="Freeform 124"/>
          <p:cNvSpPr>
            <a:spLocks noChangeArrowheads="1"/>
          </p:cNvSpPr>
          <p:nvPr userDrawn="1"/>
        </p:nvSpPr>
        <p:spPr bwMode="auto">
          <a:xfrm>
            <a:off x="4962221" y="1760590"/>
            <a:ext cx="240463" cy="23224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9" name="Freeform 126"/>
          <p:cNvSpPr>
            <a:spLocks noChangeArrowheads="1"/>
          </p:cNvSpPr>
          <p:nvPr userDrawn="1"/>
        </p:nvSpPr>
        <p:spPr bwMode="auto">
          <a:xfrm>
            <a:off x="5891190" y="1772922"/>
            <a:ext cx="232243" cy="211689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1" name="Freeform 129"/>
          <p:cNvSpPr>
            <a:spLocks noChangeArrowheads="1"/>
          </p:cNvSpPr>
          <p:nvPr userDrawn="1"/>
        </p:nvSpPr>
        <p:spPr bwMode="auto">
          <a:xfrm>
            <a:off x="4078468" y="1781143"/>
            <a:ext cx="156198" cy="191137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2" name="Freeform 133"/>
          <p:cNvSpPr>
            <a:spLocks noChangeArrowheads="1"/>
          </p:cNvSpPr>
          <p:nvPr userDrawn="1"/>
        </p:nvSpPr>
        <p:spPr bwMode="auto">
          <a:xfrm>
            <a:off x="8648450" y="1317330"/>
            <a:ext cx="232241" cy="22402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3" name="Freeform 135"/>
          <p:cNvSpPr>
            <a:spLocks noChangeArrowheads="1"/>
          </p:cNvSpPr>
          <p:nvPr userDrawn="1"/>
        </p:nvSpPr>
        <p:spPr bwMode="auto">
          <a:xfrm>
            <a:off x="7294046" y="1325550"/>
            <a:ext cx="166475" cy="211689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4" name="Freeform 136"/>
          <p:cNvSpPr>
            <a:spLocks noChangeArrowheads="1"/>
          </p:cNvSpPr>
          <p:nvPr userDrawn="1"/>
        </p:nvSpPr>
        <p:spPr bwMode="auto">
          <a:xfrm>
            <a:off x="8186019" y="1350214"/>
            <a:ext cx="232243" cy="16030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5" name="Freeform 141"/>
          <p:cNvSpPr>
            <a:spLocks noChangeArrowheads="1"/>
          </p:cNvSpPr>
          <p:nvPr userDrawn="1"/>
        </p:nvSpPr>
        <p:spPr bwMode="auto">
          <a:xfrm>
            <a:off x="7723591" y="1313220"/>
            <a:ext cx="232241" cy="236352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2" name="Freeform 155"/>
          <p:cNvSpPr>
            <a:spLocks noChangeArrowheads="1"/>
          </p:cNvSpPr>
          <p:nvPr userDrawn="1"/>
        </p:nvSpPr>
        <p:spPr bwMode="auto">
          <a:xfrm>
            <a:off x="8204717" y="1764701"/>
            <a:ext cx="215801" cy="232241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3" name="Freeform 156"/>
          <p:cNvSpPr>
            <a:spLocks noChangeArrowheads="1"/>
          </p:cNvSpPr>
          <p:nvPr userDrawn="1"/>
        </p:nvSpPr>
        <p:spPr bwMode="auto">
          <a:xfrm>
            <a:off x="7787504" y="1764701"/>
            <a:ext cx="123314" cy="232241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6" name="Freeform 160"/>
          <p:cNvSpPr>
            <a:spLocks noChangeArrowheads="1"/>
          </p:cNvSpPr>
          <p:nvPr userDrawn="1"/>
        </p:nvSpPr>
        <p:spPr bwMode="auto">
          <a:xfrm>
            <a:off x="6361840" y="1314602"/>
            <a:ext cx="215799" cy="187027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9" name="Freeform 167"/>
          <p:cNvSpPr>
            <a:spLocks noChangeArrowheads="1"/>
          </p:cNvSpPr>
          <p:nvPr userDrawn="1"/>
        </p:nvSpPr>
        <p:spPr bwMode="auto">
          <a:xfrm>
            <a:off x="7304523" y="2270212"/>
            <a:ext cx="195247" cy="195247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0" name="Freeform 168"/>
          <p:cNvSpPr>
            <a:spLocks noChangeArrowheads="1"/>
          </p:cNvSpPr>
          <p:nvPr userDrawn="1"/>
        </p:nvSpPr>
        <p:spPr bwMode="auto">
          <a:xfrm>
            <a:off x="8615564" y="1797585"/>
            <a:ext cx="232243" cy="199357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4" name="Freeform 1"/>
          <p:cNvSpPr>
            <a:spLocks noChangeArrowheads="1"/>
          </p:cNvSpPr>
          <p:nvPr userDrawn="1"/>
        </p:nvSpPr>
        <p:spPr bwMode="auto">
          <a:xfrm>
            <a:off x="5106753" y="3188049"/>
            <a:ext cx="178021" cy="173833"/>
          </a:xfrm>
          <a:custGeom>
            <a:avLst/>
            <a:gdLst>
              <a:gd name="T0" fmla="*/ 372 w 373"/>
              <a:gd name="T1" fmla="*/ 177 h 364"/>
              <a:gd name="T2" fmla="*/ 283 w 373"/>
              <a:gd name="T3" fmla="*/ 177 h 364"/>
              <a:gd name="T4" fmla="*/ 283 w 373"/>
              <a:gd name="T5" fmla="*/ 0 h 364"/>
              <a:gd name="T6" fmla="*/ 89 w 373"/>
              <a:gd name="T7" fmla="*/ 0 h 364"/>
              <a:gd name="T8" fmla="*/ 89 w 373"/>
              <a:gd name="T9" fmla="*/ 177 h 364"/>
              <a:gd name="T10" fmla="*/ 0 w 373"/>
              <a:gd name="T11" fmla="*/ 177 h 364"/>
              <a:gd name="T12" fmla="*/ 186 w 373"/>
              <a:gd name="T13" fmla="*/ 363 h 364"/>
              <a:gd name="T14" fmla="*/ 372 w 373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364">
                <a:moveTo>
                  <a:pt x="372" y="177"/>
                </a:moveTo>
                <a:lnTo>
                  <a:pt x="283" y="177"/>
                </a:lnTo>
                <a:lnTo>
                  <a:pt x="283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86" y="363"/>
                </a:lnTo>
                <a:lnTo>
                  <a:pt x="372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2"/>
          <p:cNvSpPr>
            <a:spLocks noChangeArrowheads="1"/>
          </p:cNvSpPr>
          <p:nvPr userDrawn="1"/>
        </p:nvSpPr>
        <p:spPr bwMode="auto">
          <a:xfrm>
            <a:off x="6053413" y="3183860"/>
            <a:ext cx="169644" cy="182210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3"/>
          <p:cNvSpPr>
            <a:spLocks noChangeArrowheads="1"/>
          </p:cNvSpPr>
          <p:nvPr userDrawn="1"/>
        </p:nvSpPr>
        <p:spPr bwMode="auto">
          <a:xfrm>
            <a:off x="4639707" y="3183860"/>
            <a:ext cx="169646" cy="182210"/>
          </a:xfrm>
          <a:custGeom>
            <a:avLst/>
            <a:gdLst>
              <a:gd name="T0" fmla="*/ 187 w 355"/>
              <a:gd name="T1" fmla="*/ 0 h 382"/>
              <a:gd name="T2" fmla="*/ 187 w 355"/>
              <a:gd name="T3" fmla="*/ 97 h 382"/>
              <a:gd name="T4" fmla="*/ 354 w 355"/>
              <a:gd name="T5" fmla="*/ 97 h 382"/>
              <a:gd name="T6" fmla="*/ 354 w 355"/>
              <a:gd name="T7" fmla="*/ 283 h 382"/>
              <a:gd name="T8" fmla="*/ 187 w 355"/>
              <a:gd name="T9" fmla="*/ 283 h 382"/>
              <a:gd name="T10" fmla="*/ 187 w 355"/>
              <a:gd name="T11" fmla="*/ 381 h 382"/>
              <a:gd name="T12" fmla="*/ 0 w 355"/>
              <a:gd name="T13" fmla="*/ 186 h 382"/>
              <a:gd name="T14" fmla="*/ 187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87" y="0"/>
                </a:moveTo>
                <a:lnTo>
                  <a:pt x="187" y="97"/>
                </a:lnTo>
                <a:lnTo>
                  <a:pt x="354" y="97"/>
                </a:lnTo>
                <a:lnTo>
                  <a:pt x="354" y="283"/>
                </a:lnTo>
                <a:lnTo>
                  <a:pt x="187" y="283"/>
                </a:lnTo>
                <a:lnTo>
                  <a:pt x="187" y="381"/>
                </a:lnTo>
                <a:lnTo>
                  <a:pt x="0" y="186"/>
                </a:lnTo>
                <a:lnTo>
                  <a:pt x="18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4"/>
          <p:cNvSpPr>
            <a:spLocks noChangeArrowheads="1"/>
          </p:cNvSpPr>
          <p:nvPr userDrawn="1"/>
        </p:nvSpPr>
        <p:spPr bwMode="auto">
          <a:xfrm>
            <a:off x="5577988" y="3188049"/>
            <a:ext cx="178023" cy="173833"/>
          </a:xfrm>
          <a:custGeom>
            <a:avLst/>
            <a:gdLst>
              <a:gd name="T0" fmla="*/ 373 w 374"/>
              <a:gd name="T1" fmla="*/ 186 h 364"/>
              <a:gd name="T2" fmla="*/ 283 w 374"/>
              <a:gd name="T3" fmla="*/ 186 h 364"/>
              <a:gd name="T4" fmla="*/ 283 w 374"/>
              <a:gd name="T5" fmla="*/ 363 h 364"/>
              <a:gd name="T6" fmla="*/ 89 w 374"/>
              <a:gd name="T7" fmla="*/ 363 h 364"/>
              <a:gd name="T8" fmla="*/ 89 w 374"/>
              <a:gd name="T9" fmla="*/ 186 h 364"/>
              <a:gd name="T10" fmla="*/ 0 w 374"/>
              <a:gd name="T11" fmla="*/ 186 h 364"/>
              <a:gd name="T12" fmla="*/ 186 w 374"/>
              <a:gd name="T13" fmla="*/ 0 h 364"/>
              <a:gd name="T14" fmla="*/ 373 w 374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364">
                <a:moveTo>
                  <a:pt x="373" y="186"/>
                </a:moveTo>
                <a:lnTo>
                  <a:pt x="283" y="186"/>
                </a:lnTo>
                <a:lnTo>
                  <a:pt x="283" y="363"/>
                </a:lnTo>
                <a:lnTo>
                  <a:pt x="89" y="363"/>
                </a:lnTo>
                <a:lnTo>
                  <a:pt x="89" y="186"/>
                </a:lnTo>
                <a:lnTo>
                  <a:pt x="0" y="186"/>
                </a:lnTo>
                <a:lnTo>
                  <a:pt x="186" y="0"/>
                </a:lnTo>
                <a:lnTo>
                  <a:pt x="373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8" name="Freeform 5"/>
          <p:cNvSpPr>
            <a:spLocks noChangeArrowheads="1"/>
          </p:cNvSpPr>
          <p:nvPr userDrawn="1"/>
        </p:nvSpPr>
        <p:spPr bwMode="auto">
          <a:xfrm>
            <a:off x="7004260" y="3188049"/>
            <a:ext cx="157078" cy="173833"/>
          </a:xfrm>
          <a:custGeom>
            <a:avLst/>
            <a:gdLst>
              <a:gd name="T0" fmla="*/ 328 w 329"/>
              <a:gd name="T1" fmla="*/ 177 h 364"/>
              <a:gd name="T2" fmla="*/ 230 w 329"/>
              <a:gd name="T3" fmla="*/ 177 h 364"/>
              <a:gd name="T4" fmla="*/ 230 w 329"/>
              <a:gd name="T5" fmla="*/ 0 h 364"/>
              <a:gd name="T6" fmla="*/ 89 w 329"/>
              <a:gd name="T7" fmla="*/ 0 h 364"/>
              <a:gd name="T8" fmla="*/ 89 w 329"/>
              <a:gd name="T9" fmla="*/ 177 h 364"/>
              <a:gd name="T10" fmla="*/ 0 w 329"/>
              <a:gd name="T11" fmla="*/ 177 h 364"/>
              <a:gd name="T12" fmla="*/ 160 w 329"/>
              <a:gd name="T13" fmla="*/ 363 h 364"/>
              <a:gd name="T14" fmla="*/ 328 w 329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77"/>
                </a:moveTo>
                <a:lnTo>
                  <a:pt x="230" y="177"/>
                </a:lnTo>
                <a:lnTo>
                  <a:pt x="230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60" y="363"/>
                </a:lnTo>
                <a:lnTo>
                  <a:pt x="328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9" name="Freeform 6"/>
          <p:cNvSpPr>
            <a:spLocks noChangeArrowheads="1"/>
          </p:cNvSpPr>
          <p:nvPr userDrawn="1"/>
        </p:nvSpPr>
        <p:spPr bwMode="auto">
          <a:xfrm>
            <a:off x="6524647" y="3196426"/>
            <a:ext cx="169646" cy="157078"/>
          </a:xfrm>
          <a:custGeom>
            <a:avLst/>
            <a:gdLst>
              <a:gd name="T0" fmla="*/ 186 w 355"/>
              <a:gd name="T1" fmla="*/ 328 h 329"/>
              <a:gd name="T2" fmla="*/ 186 w 355"/>
              <a:gd name="T3" fmla="*/ 231 h 329"/>
              <a:gd name="T4" fmla="*/ 354 w 355"/>
              <a:gd name="T5" fmla="*/ 231 h 329"/>
              <a:gd name="T6" fmla="*/ 354 w 355"/>
              <a:gd name="T7" fmla="*/ 97 h 329"/>
              <a:gd name="T8" fmla="*/ 186 w 355"/>
              <a:gd name="T9" fmla="*/ 97 h 329"/>
              <a:gd name="T10" fmla="*/ 186 w 355"/>
              <a:gd name="T11" fmla="*/ 0 h 329"/>
              <a:gd name="T12" fmla="*/ 0 w 355"/>
              <a:gd name="T13" fmla="*/ 160 h 329"/>
              <a:gd name="T14" fmla="*/ 186 w 355"/>
              <a:gd name="T15" fmla="*/ 32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29">
                <a:moveTo>
                  <a:pt x="186" y="328"/>
                </a:moveTo>
                <a:lnTo>
                  <a:pt x="186" y="231"/>
                </a:lnTo>
                <a:lnTo>
                  <a:pt x="354" y="231"/>
                </a:lnTo>
                <a:lnTo>
                  <a:pt x="354" y="97"/>
                </a:lnTo>
                <a:lnTo>
                  <a:pt x="186" y="97"/>
                </a:lnTo>
                <a:lnTo>
                  <a:pt x="186" y="0"/>
                </a:lnTo>
                <a:lnTo>
                  <a:pt x="0" y="160"/>
                </a:lnTo>
                <a:lnTo>
                  <a:pt x="186" y="32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0" name="Freeform 8"/>
          <p:cNvSpPr>
            <a:spLocks noChangeArrowheads="1"/>
          </p:cNvSpPr>
          <p:nvPr userDrawn="1"/>
        </p:nvSpPr>
        <p:spPr bwMode="auto">
          <a:xfrm>
            <a:off x="863543" y="3667660"/>
            <a:ext cx="173833" cy="154984"/>
          </a:xfrm>
          <a:custGeom>
            <a:avLst/>
            <a:gdLst>
              <a:gd name="T0" fmla="*/ 177 w 365"/>
              <a:gd name="T1" fmla="*/ 0 h 328"/>
              <a:gd name="T2" fmla="*/ 177 w 365"/>
              <a:gd name="T3" fmla="*/ 98 h 328"/>
              <a:gd name="T4" fmla="*/ 0 w 365"/>
              <a:gd name="T5" fmla="*/ 98 h 328"/>
              <a:gd name="T6" fmla="*/ 0 w 365"/>
              <a:gd name="T7" fmla="*/ 230 h 328"/>
              <a:gd name="T8" fmla="*/ 177 w 365"/>
              <a:gd name="T9" fmla="*/ 230 h 328"/>
              <a:gd name="T10" fmla="*/ 177 w 365"/>
              <a:gd name="T11" fmla="*/ 327 h 328"/>
              <a:gd name="T12" fmla="*/ 364 w 365"/>
              <a:gd name="T13" fmla="*/ 159 h 328"/>
              <a:gd name="T14" fmla="*/ 177 w 365"/>
              <a:gd name="T15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328">
                <a:moveTo>
                  <a:pt x="177" y="0"/>
                </a:moveTo>
                <a:lnTo>
                  <a:pt x="177" y="98"/>
                </a:lnTo>
                <a:lnTo>
                  <a:pt x="0" y="98"/>
                </a:lnTo>
                <a:lnTo>
                  <a:pt x="0" y="230"/>
                </a:lnTo>
                <a:lnTo>
                  <a:pt x="177" y="230"/>
                </a:lnTo>
                <a:lnTo>
                  <a:pt x="177" y="327"/>
                </a:lnTo>
                <a:lnTo>
                  <a:pt x="364" y="159"/>
                </a:lnTo>
                <a:lnTo>
                  <a:pt x="17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1" name="Freeform 9"/>
          <p:cNvSpPr>
            <a:spLocks noChangeArrowheads="1"/>
          </p:cNvSpPr>
          <p:nvPr userDrawn="1"/>
        </p:nvSpPr>
        <p:spPr bwMode="auto">
          <a:xfrm>
            <a:off x="400684" y="3659283"/>
            <a:ext cx="157079" cy="173834"/>
          </a:xfrm>
          <a:custGeom>
            <a:avLst/>
            <a:gdLst>
              <a:gd name="T0" fmla="*/ 328 w 329"/>
              <a:gd name="T1" fmla="*/ 186 h 364"/>
              <a:gd name="T2" fmla="*/ 240 w 329"/>
              <a:gd name="T3" fmla="*/ 186 h 364"/>
              <a:gd name="T4" fmla="*/ 240 w 329"/>
              <a:gd name="T5" fmla="*/ 363 h 364"/>
              <a:gd name="T6" fmla="*/ 98 w 329"/>
              <a:gd name="T7" fmla="*/ 363 h 364"/>
              <a:gd name="T8" fmla="*/ 98 w 329"/>
              <a:gd name="T9" fmla="*/ 186 h 364"/>
              <a:gd name="T10" fmla="*/ 0 w 329"/>
              <a:gd name="T11" fmla="*/ 186 h 364"/>
              <a:gd name="T12" fmla="*/ 169 w 329"/>
              <a:gd name="T13" fmla="*/ 0 h 364"/>
              <a:gd name="T14" fmla="*/ 328 w 329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86"/>
                </a:moveTo>
                <a:lnTo>
                  <a:pt x="240" y="186"/>
                </a:lnTo>
                <a:lnTo>
                  <a:pt x="240" y="363"/>
                </a:lnTo>
                <a:lnTo>
                  <a:pt x="98" y="363"/>
                </a:lnTo>
                <a:lnTo>
                  <a:pt x="98" y="186"/>
                </a:lnTo>
                <a:lnTo>
                  <a:pt x="0" y="186"/>
                </a:lnTo>
                <a:lnTo>
                  <a:pt x="169" y="0"/>
                </a:lnTo>
                <a:lnTo>
                  <a:pt x="328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2" name="Freeform 10"/>
          <p:cNvSpPr>
            <a:spLocks noChangeArrowheads="1"/>
          </p:cNvSpPr>
          <p:nvPr userDrawn="1"/>
        </p:nvSpPr>
        <p:spPr bwMode="auto">
          <a:xfrm>
            <a:off x="1313833" y="3638339"/>
            <a:ext cx="219910" cy="215722"/>
          </a:xfrm>
          <a:custGeom>
            <a:avLst/>
            <a:gdLst>
              <a:gd name="T0" fmla="*/ 461 w 462"/>
              <a:gd name="T1" fmla="*/ 221 h 452"/>
              <a:gd name="T2" fmla="*/ 461 w 462"/>
              <a:gd name="T3" fmla="*/ 221 h 452"/>
              <a:gd name="T4" fmla="*/ 230 w 462"/>
              <a:gd name="T5" fmla="*/ 0 h 452"/>
              <a:gd name="T6" fmla="*/ 0 w 462"/>
              <a:gd name="T7" fmla="*/ 221 h 452"/>
              <a:gd name="T8" fmla="*/ 230 w 462"/>
              <a:gd name="T9" fmla="*/ 451 h 452"/>
              <a:gd name="T10" fmla="*/ 461 w 462"/>
              <a:gd name="T11" fmla="*/ 221 h 452"/>
              <a:gd name="T12" fmla="*/ 54 w 462"/>
              <a:gd name="T13" fmla="*/ 221 h 452"/>
              <a:gd name="T14" fmla="*/ 54 w 462"/>
              <a:gd name="T15" fmla="*/ 221 h 452"/>
              <a:gd name="T16" fmla="*/ 230 w 462"/>
              <a:gd name="T17" fmla="*/ 44 h 452"/>
              <a:gd name="T18" fmla="*/ 408 w 462"/>
              <a:gd name="T19" fmla="*/ 221 h 452"/>
              <a:gd name="T20" fmla="*/ 230 w 462"/>
              <a:gd name="T21" fmla="*/ 407 h 452"/>
              <a:gd name="T22" fmla="*/ 54 w 462"/>
              <a:gd name="T23" fmla="*/ 221 h 452"/>
              <a:gd name="T24" fmla="*/ 328 w 462"/>
              <a:gd name="T25" fmla="*/ 266 h 452"/>
              <a:gd name="T26" fmla="*/ 328 w 462"/>
              <a:gd name="T27" fmla="*/ 266 h 452"/>
              <a:gd name="T28" fmla="*/ 328 w 462"/>
              <a:gd name="T29" fmla="*/ 176 h 452"/>
              <a:gd name="T30" fmla="*/ 221 w 462"/>
              <a:gd name="T31" fmla="*/ 176 h 452"/>
              <a:gd name="T32" fmla="*/ 221 w 462"/>
              <a:gd name="T33" fmla="*/ 123 h 452"/>
              <a:gd name="T34" fmla="*/ 133 w 462"/>
              <a:gd name="T35" fmla="*/ 221 h 452"/>
              <a:gd name="T36" fmla="*/ 221 w 462"/>
              <a:gd name="T37" fmla="*/ 327 h 452"/>
              <a:gd name="T38" fmla="*/ 221 w 462"/>
              <a:gd name="T39" fmla="*/ 266 h 452"/>
              <a:gd name="T40" fmla="*/ 328 w 462"/>
              <a:gd name="T41" fmla="*/ 26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461" y="221"/>
                </a:moveTo>
                <a:lnTo>
                  <a:pt x="461" y="221"/>
                </a:lnTo>
                <a:cubicBezTo>
                  <a:pt x="461" y="97"/>
                  <a:pt x="354" y="0"/>
                  <a:pt x="230" y="0"/>
                </a:cubicBezTo>
                <a:cubicBezTo>
                  <a:pt x="107" y="0"/>
                  <a:pt x="0" y="97"/>
                  <a:pt x="0" y="221"/>
                </a:cubicBezTo>
                <a:cubicBezTo>
                  <a:pt x="0" y="354"/>
                  <a:pt x="107" y="451"/>
                  <a:pt x="230" y="451"/>
                </a:cubicBezTo>
                <a:cubicBezTo>
                  <a:pt x="354" y="451"/>
                  <a:pt x="461" y="354"/>
                  <a:pt x="461" y="221"/>
                </a:cubicBezTo>
                <a:close/>
                <a:moveTo>
                  <a:pt x="54" y="221"/>
                </a:moveTo>
                <a:lnTo>
                  <a:pt x="54" y="221"/>
                </a:lnTo>
                <a:cubicBezTo>
                  <a:pt x="54" y="123"/>
                  <a:pt x="133" y="44"/>
                  <a:pt x="230" y="44"/>
                </a:cubicBezTo>
                <a:cubicBezTo>
                  <a:pt x="328" y="44"/>
                  <a:pt x="408" y="123"/>
                  <a:pt x="408" y="221"/>
                </a:cubicBezTo>
                <a:cubicBezTo>
                  <a:pt x="408" y="327"/>
                  <a:pt x="328" y="407"/>
                  <a:pt x="230" y="407"/>
                </a:cubicBezTo>
                <a:cubicBezTo>
                  <a:pt x="133" y="407"/>
                  <a:pt x="54" y="327"/>
                  <a:pt x="54" y="221"/>
                </a:cubicBezTo>
                <a:close/>
                <a:moveTo>
                  <a:pt x="328" y="266"/>
                </a:moveTo>
                <a:lnTo>
                  <a:pt x="328" y="266"/>
                </a:lnTo>
                <a:cubicBezTo>
                  <a:pt x="328" y="176"/>
                  <a:pt x="328" y="176"/>
                  <a:pt x="328" y="176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221" y="327"/>
                  <a:pt x="221" y="327"/>
                  <a:pt x="221" y="327"/>
                </a:cubicBezTo>
                <a:cubicBezTo>
                  <a:pt x="221" y="266"/>
                  <a:pt x="221" y="266"/>
                  <a:pt x="221" y="266"/>
                </a:cubicBezTo>
                <a:lnTo>
                  <a:pt x="328" y="2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3" name="Freeform 11"/>
          <p:cNvSpPr>
            <a:spLocks noChangeArrowheads="1"/>
          </p:cNvSpPr>
          <p:nvPr userDrawn="1"/>
        </p:nvSpPr>
        <p:spPr bwMode="auto">
          <a:xfrm>
            <a:off x="1785069" y="3638339"/>
            <a:ext cx="219909" cy="215722"/>
          </a:xfrm>
          <a:custGeom>
            <a:avLst/>
            <a:gdLst>
              <a:gd name="T0" fmla="*/ 230 w 461"/>
              <a:gd name="T1" fmla="*/ 0 h 452"/>
              <a:gd name="T2" fmla="*/ 230 w 461"/>
              <a:gd name="T3" fmla="*/ 0 h 452"/>
              <a:gd name="T4" fmla="*/ 0 w 461"/>
              <a:gd name="T5" fmla="*/ 221 h 452"/>
              <a:gd name="T6" fmla="*/ 230 w 461"/>
              <a:gd name="T7" fmla="*/ 451 h 452"/>
              <a:gd name="T8" fmla="*/ 460 w 461"/>
              <a:gd name="T9" fmla="*/ 221 h 452"/>
              <a:gd name="T10" fmla="*/ 230 w 461"/>
              <a:gd name="T11" fmla="*/ 0 h 452"/>
              <a:gd name="T12" fmla="*/ 230 w 461"/>
              <a:gd name="T13" fmla="*/ 407 h 452"/>
              <a:gd name="T14" fmla="*/ 230 w 461"/>
              <a:gd name="T15" fmla="*/ 407 h 452"/>
              <a:gd name="T16" fmla="*/ 53 w 461"/>
              <a:gd name="T17" fmla="*/ 221 h 452"/>
              <a:gd name="T18" fmla="*/ 230 w 461"/>
              <a:gd name="T19" fmla="*/ 44 h 452"/>
              <a:gd name="T20" fmla="*/ 407 w 461"/>
              <a:gd name="T21" fmla="*/ 221 h 452"/>
              <a:gd name="T22" fmla="*/ 230 w 461"/>
              <a:gd name="T23" fmla="*/ 407 h 452"/>
              <a:gd name="T24" fmla="*/ 275 w 461"/>
              <a:gd name="T25" fmla="*/ 132 h 452"/>
              <a:gd name="T26" fmla="*/ 275 w 461"/>
              <a:gd name="T27" fmla="*/ 132 h 452"/>
              <a:gd name="T28" fmla="*/ 185 w 461"/>
              <a:gd name="T29" fmla="*/ 132 h 452"/>
              <a:gd name="T30" fmla="*/ 185 w 461"/>
              <a:gd name="T31" fmla="*/ 230 h 452"/>
              <a:gd name="T32" fmla="*/ 132 w 461"/>
              <a:gd name="T33" fmla="*/ 230 h 452"/>
              <a:gd name="T34" fmla="*/ 230 w 461"/>
              <a:gd name="T35" fmla="*/ 327 h 452"/>
              <a:gd name="T36" fmla="*/ 328 w 461"/>
              <a:gd name="T37" fmla="*/ 230 h 452"/>
              <a:gd name="T38" fmla="*/ 275 w 461"/>
              <a:gd name="T39" fmla="*/ 230 h 452"/>
              <a:gd name="T40" fmla="*/ 275 w 461"/>
              <a:gd name="T41" fmla="*/ 13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0" y="451"/>
                </a:cubicBez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0" y="0"/>
                </a:cubicBezTo>
                <a:close/>
                <a:moveTo>
                  <a:pt x="230" y="407"/>
                </a:moveTo>
                <a:lnTo>
                  <a:pt x="230" y="407"/>
                </a:lnTo>
                <a:cubicBezTo>
                  <a:pt x="132" y="407"/>
                  <a:pt x="53" y="327"/>
                  <a:pt x="53" y="221"/>
                </a:cubicBezTo>
                <a:cubicBezTo>
                  <a:pt x="53" y="123"/>
                  <a:pt x="132" y="44"/>
                  <a:pt x="230" y="44"/>
                </a:cubicBez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0" y="407"/>
                </a:cubicBezTo>
                <a:close/>
                <a:moveTo>
                  <a:pt x="275" y="132"/>
                </a:moveTo>
                <a:lnTo>
                  <a:pt x="275" y="132"/>
                </a:lnTo>
                <a:cubicBezTo>
                  <a:pt x="185" y="132"/>
                  <a:pt x="185" y="132"/>
                  <a:pt x="185" y="132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230" y="327"/>
                  <a:pt x="230" y="327"/>
                  <a:pt x="230" y="327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275" y="230"/>
                  <a:pt x="275" y="230"/>
                  <a:pt x="275" y="230"/>
                </a:cubicBezTo>
                <a:lnTo>
                  <a:pt x="275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4" name="Freeform 12"/>
          <p:cNvSpPr>
            <a:spLocks noChangeArrowheads="1"/>
          </p:cNvSpPr>
          <p:nvPr userDrawn="1"/>
        </p:nvSpPr>
        <p:spPr bwMode="auto">
          <a:xfrm>
            <a:off x="2256304" y="3638339"/>
            <a:ext cx="219910" cy="215722"/>
          </a:xfrm>
          <a:custGeom>
            <a:avLst/>
            <a:gdLst>
              <a:gd name="T0" fmla="*/ 231 w 461"/>
              <a:gd name="T1" fmla="*/ 451 h 452"/>
              <a:gd name="T2" fmla="*/ 231 w 461"/>
              <a:gd name="T3" fmla="*/ 451 h 452"/>
              <a:gd name="T4" fmla="*/ 460 w 461"/>
              <a:gd name="T5" fmla="*/ 221 h 452"/>
              <a:gd name="T6" fmla="*/ 231 w 461"/>
              <a:gd name="T7" fmla="*/ 0 h 452"/>
              <a:gd name="T8" fmla="*/ 0 w 461"/>
              <a:gd name="T9" fmla="*/ 221 h 452"/>
              <a:gd name="T10" fmla="*/ 231 w 461"/>
              <a:gd name="T11" fmla="*/ 451 h 452"/>
              <a:gd name="T12" fmla="*/ 231 w 461"/>
              <a:gd name="T13" fmla="*/ 44 h 452"/>
              <a:gd name="T14" fmla="*/ 231 w 461"/>
              <a:gd name="T15" fmla="*/ 44 h 452"/>
              <a:gd name="T16" fmla="*/ 407 w 461"/>
              <a:gd name="T17" fmla="*/ 221 h 452"/>
              <a:gd name="T18" fmla="*/ 231 w 461"/>
              <a:gd name="T19" fmla="*/ 407 h 452"/>
              <a:gd name="T20" fmla="*/ 53 w 461"/>
              <a:gd name="T21" fmla="*/ 221 h 452"/>
              <a:gd name="T22" fmla="*/ 231 w 461"/>
              <a:gd name="T23" fmla="*/ 44 h 452"/>
              <a:gd name="T24" fmla="*/ 186 w 461"/>
              <a:gd name="T25" fmla="*/ 319 h 452"/>
              <a:gd name="T26" fmla="*/ 186 w 461"/>
              <a:gd name="T27" fmla="*/ 319 h 452"/>
              <a:gd name="T28" fmla="*/ 275 w 461"/>
              <a:gd name="T29" fmla="*/ 319 h 452"/>
              <a:gd name="T30" fmla="*/ 275 w 461"/>
              <a:gd name="T31" fmla="*/ 221 h 452"/>
              <a:gd name="T32" fmla="*/ 328 w 461"/>
              <a:gd name="T33" fmla="*/ 221 h 452"/>
              <a:gd name="T34" fmla="*/ 231 w 461"/>
              <a:gd name="T35" fmla="*/ 123 h 452"/>
              <a:gd name="T36" fmla="*/ 133 w 461"/>
              <a:gd name="T37" fmla="*/ 221 h 452"/>
              <a:gd name="T38" fmla="*/ 186 w 461"/>
              <a:gd name="T39" fmla="*/ 221 h 452"/>
              <a:gd name="T40" fmla="*/ 186 w 461"/>
              <a:gd name="T41" fmla="*/ 31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1" y="451"/>
                </a:moveTo>
                <a:lnTo>
                  <a:pt x="231" y="451"/>
                </a:ln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1" y="451"/>
                </a:cubicBezTo>
                <a:close/>
                <a:moveTo>
                  <a:pt x="231" y="44"/>
                </a:moveTo>
                <a:lnTo>
                  <a:pt x="231" y="44"/>
                </a:ln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lose/>
                <a:moveTo>
                  <a:pt x="186" y="319"/>
                </a:moveTo>
                <a:lnTo>
                  <a:pt x="186" y="319"/>
                </a:lnTo>
                <a:cubicBezTo>
                  <a:pt x="275" y="319"/>
                  <a:pt x="275" y="319"/>
                  <a:pt x="275" y="319"/>
                </a:cubicBezTo>
                <a:cubicBezTo>
                  <a:pt x="275" y="221"/>
                  <a:pt x="275" y="221"/>
                  <a:pt x="275" y="221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186" y="221"/>
                  <a:pt x="186" y="221"/>
                  <a:pt x="186" y="221"/>
                </a:cubicBezTo>
                <a:lnTo>
                  <a:pt x="186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5" name="Freeform 13"/>
          <p:cNvSpPr>
            <a:spLocks noChangeArrowheads="1"/>
          </p:cNvSpPr>
          <p:nvPr userDrawn="1"/>
        </p:nvSpPr>
        <p:spPr bwMode="auto">
          <a:xfrm>
            <a:off x="2727540" y="3638339"/>
            <a:ext cx="219909" cy="215722"/>
          </a:xfrm>
          <a:custGeom>
            <a:avLst/>
            <a:gdLst>
              <a:gd name="T0" fmla="*/ 0 w 462"/>
              <a:gd name="T1" fmla="*/ 221 h 452"/>
              <a:gd name="T2" fmla="*/ 0 w 462"/>
              <a:gd name="T3" fmla="*/ 221 h 452"/>
              <a:gd name="T4" fmla="*/ 231 w 462"/>
              <a:gd name="T5" fmla="*/ 451 h 452"/>
              <a:gd name="T6" fmla="*/ 461 w 462"/>
              <a:gd name="T7" fmla="*/ 221 h 452"/>
              <a:gd name="T8" fmla="*/ 231 w 462"/>
              <a:gd name="T9" fmla="*/ 0 h 452"/>
              <a:gd name="T10" fmla="*/ 0 w 462"/>
              <a:gd name="T11" fmla="*/ 221 h 452"/>
              <a:gd name="T12" fmla="*/ 408 w 462"/>
              <a:gd name="T13" fmla="*/ 221 h 452"/>
              <a:gd name="T14" fmla="*/ 408 w 462"/>
              <a:gd name="T15" fmla="*/ 221 h 452"/>
              <a:gd name="T16" fmla="*/ 231 w 462"/>
              <a:gd name="T17" fmla="*/ 407 h 452"/>
              <a:gd name="T18" fmla="*/ 53 w 462"/>
              <a:gd name="T19" fmla="*/ 221 h 452"/>
              <a:gd name="T20" fmla="*/ 231 w 462"/>
              <a:gd name="T21" fmla="*/ 44 h 452"/>
              <a:gd name="T22" fmla="*/ 408 w 462"/>
              <a:gd name="T23" fmla="*/ 221 h 452"/>
              <a:gd name="T24" fmla="*/ 133 w 462"/>
              <a:gd name="T25" fmla="*/ 176 h 452"/>
              <a:gd name="T26" fmla="*/ 133 w 462"/>
              <a:gd name="T27" fmla="*/ 176 h 452"/>
              <a:gd name="T28" fmla="*/ 133 w 462"/>
              <a:gd name="T29" fmla="*/ 266 h 452"/>
              <a:gd name="T30" fmla="*/ 240 w 462"/>
              <a:gd name="T31" fmla="*/ 266 h 452"/>
              <a:gd name="T32" fmla="*/ 240 w 462"/>
              <a:gd name="T33" fmla="*/ 327 h 452"/>
              <a:gd name="T34" fmla="*/ 328 w 462"/>
              <a:gd name="T35" fmla="*/ 221 h 452"/>
              <a:gd name="T36" fmla="*/ 240 w 462"/>
              <a:gd name="T37" fmla="*/ 123 h 452"/>
              <a:gd name="T38" fmla="*/ 240 w 462"/>
              <a:gd name="T39" fmla="*/ 176 h 452"/>
              <a:gd name="T40" fmla="*/ 133 w 462"/>
              <a:gd name="T41" fmla="*/ 17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0" y="221"/>
                </a:moveTo>
                <a:lnTo>
                  <a:pt x="0" y="221"/>
                </a:lnTo>
                <a:cubicBezTo>
                  <a:pt x="0" y="354"/>
                  <a:pt x="106" y="451"/>
                  <a:pt x="231" y="451"/>
                </a:cubicBezTo>
                <a:cubicBezTo>
                  <a:pt x="355" y="451"/>
                  <a:pt x="461" y="354"/>
                  <a:pt x="461" y="221"/>
                </a:cubicBezTo>
                <a:cubicBezTo>
                  <a:pt x="461" y="97"/>
                  <a:pt x="355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lose/>
                <a:moveTo>
                  <a:pt x="408" y="221"/>
                </a:moveTo>
                <a:lnTo>
                  <a:pt x="408" y="221"/>
                </a:lnTo>
                <a:cubicBezTo>
                  <a:pt x="408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ubicBezTo>
                  <a:pt x="328" y="44"/>
                  <a:pt x="408" y="123"/>
                  <a:pt x="408" y="221"/>
                </a:cubicBezTo>
                <a:close/>
                <a:moveTo>
                  <a:pt x="133" y="176"/>
                </a:moveTo>
                <a:lnTo>
                  <a:pt x="133" y="176"/>
                </a:lnTo>
                <a:cubicBezTo>
                  <a:pt x="133" y="266"/>
                  <a:pt x="133" y="266"/>
                  <a:pt x="133" y="266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40" y="123"/>
                  <a:pt x="240" y="123"/>
                  <a:pt x="240" y="123"/>
                </a:cubicBezTo>
                <a:cubicBezTo>
                  <a:pt x="240" y="176"/>
                  <a:pt x="240" y="176"/>
                  <a:pt x="240" y="176"/>
                </a:cubicBezTo>
                <a:lnTo>
                  <a:pt x="133" y="1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6" name="Freeform 14"/>
          <p:cNvSpPr>
            <a:spLocks noChangeArrowheads="1"/>
          </p:cNvSpPr>
          <p:nvPr userDrawn="1"/>
        </p:nvSpPr>
        <p:spPr bwMode="auto">
          <a:xfrm>
            <a:off x="6499515" y="4189162"/>
            <a:ext cx="219910" cy="54454"/>
          </a:xfrm>
          <a:custGeom>
            <a:avLst/>
            <a:gdLst>
              <a:gd name="T0" fmla="*/ 53 w 461"/>
              <a:gd name="T1" fmla="*/ 0 h 116"/>
              <a:gd name="T2" fmla="*/ 53 w 461"/>
              <a:gd name="T3" fmla="*/ 0 h 116"/>
              <a:gd name="T4" fmla="*/ 0 w 461"/>
              <a:gd name="T5" fmla="*/ 53 h 116"/>
              <a:gd name="T6" fmla="*/ 53 w 461"/>
              <a:gd name="T7" fmla="*/ 115 h 116"/>
              <a:gd name="T8" fmla="*/ 115 w 461"/>
              <a:gd name="T9" fmla="*/ 53 h 116"/>
              <a:gd name="T10" fmla="*/ 53 w 461"/>
              <a:gd name="T11" fmla="*/ 0 h 116"/>
              <a:gd name="T12" fmla="*/ 230 w 461"/>
              <a:gd name="T13" fmla="*/ 0 h 116"/>
              <a:gd name="T14" fmla="*/ 230 w 461"/>
              <a:gd name="T15" fmla="*/ 0 h 116"/>
              <a:gd name="T16" fmla="*/ 177 w 461"/>
              <a:gd name="T17" fmla="*/ 53 h 116"/>
              <a:gd name="T18" fmla="*/ 230 w 461"/>
              <a:gd name="T19" fmla="*/ 115 h 116"/>
              <a:gd name="T20" fmla="*/ 284 w 461"/>
              <a:gd name="T21" fmla="*/ 53 h 116"/>
              <a:gd name="T22" fmla="*/ 230 w 461"/>
              <a:gd name="T23" fmla="*/ 0 h 116"/>
              <a:gd name="T24" fmla="*/ 407 w 461"/>
              <a:gd name="T25" fmla="*/ 0 h 116"/>
              <a:gd name="T26" fmla="*/ 407 w 461"/>
              <a:gd name="T27" fmla="*/ 0 h 116"/>
              <a:gd name="T28" fmla="*/ 345 w 461"/>
              <a:gd name="T29" fmla="*/ 53 h 116"/>
              <a:gd name="T30" fmla="*/ 407 w 461"/>
              <a:gd name="T31" fmla="*/ 115 h 116"/>
              <a:gd name="T32" fmla="*/ 460 w 461"/>
              <a:gd name="T33" fmla="*/ 53 h 116"/>
              <a:gd name="T34" fmla="*/ 407 w 461"/>
              <a:gd name="T3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15" y="88"/>
                  <a:pt x="115" y="53"/>
                </a:cubicBezTo>
                <a:cubicBezTo>
                  <a:pt x="115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203" y="0"/>
                  <a:pt x="177" y="26"/>
                  <a:pt x="177" y="53"/>
                </a:cubicBezTo>
                <a:cubicBezTo>
                  <a:pt x="177" y="88"/>
                  <a:pt x="203" y="115"/>
                  <a:pt x="230" y="115"/>
                </a:cubicBezTo>
                <a:cubicBezTo>
                  <a:pt x="256" y="115"/>
                  <a:pt x="284" y="88"/>
                  <a:pt x="284" y="53"/>
                </a:cubicBezTo>
                <a:cubicBezTo>
                  <a:pt x="284" y="26"/>
                  <a:pt x="256" y="0"/>
                  <a:pt x="230" y="0"/>
                </a:cubicBezTo>
                <a:close/>
                <a:moveTo>
                  <a:pt x="407" y="0"/>
                </a:moveTo>
                <a:lnTo>
                  <a:pt x="407" y="0"/>
                </a:lnTo>
                <a:cubicBezTo>
                  <a:pt x="372" y="0"/>
                  <a:pt x="345" y="26"/>
                  <a:pt x="345" y="53"/>
                </a:cubicBezTo>
                <a:cubicBezTo>
                  <a:pt x="345" y="88"/>
                  <a:pt x="372" y="115"/>
                  <a:pt x="407" y="115"/>
                </a:cubicBezTo>
                <a:cubicBezTo>
                  <a:pt x="434" y="115"/>
                  <a:pt x="460" y="88"/>
                  <a:pt x="460" y="53"/>
                </a:cubicBezTo>
                <a:cubicBezTo>
                  <a:pt x="460" y="26"/>
                  <a:pt x="434" y="0"/>
                  <a:pt x="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7" name="Freeform 15"/>
          <p:cNvSpPr>
            <a:spLocks noChangeArrowheads="1"/>
          </p:cNvSpPr>
          <p:nvPr userDrawn="1"/>
        </p:nvSpPr>
        <p:spPr bwMode="auto">
          <a:xfrm>
            <a:off x="6524647" y="4568243"/>
            <a:ext cx="178023" cy="236665"/>
          </a:xfrm>
          <a:custGeom>
            <a:avLst/>
            <a:gdLst>
              <a:gd name="T0" fmla="*/ 266 w 373"/>
              <a:gd name="T1" fmla="*/ 310 h 497"/>
              <a:gd name="T2" fmla="*/ 266 w 373"/>
              <a:gd name="T3" fmla="*/ 310 h 497"/>
              <a:gd name="T4" fmla="*/ 345 w 373"/>
              <a:gd name="T5" fmla="*/ 257 h 497"/>
              <a:gd name="T6" fmla="*/ 301 w 373"/>
              <a:gd name="T7" fmla="*/ 133 h 497"/>
              <a:gd name="T8" fmla="*/ 275 w 373"/>
              <a:gd name="T9" fmla="*/ 115 h 497"/>
              <a:gd name="T10" fmla="*/ 328 w 373"/>
              <a:gd name="T11" fmla="*/ 17 h 497"/>
              <a:gd name="T12" fmla="*/ 301 w 373"/>
              <a:gd name="T13" fmla="*/ 0 h 497"/>
              <a:gd name="T14" fmla="*/ 195 w 373"/>
              <a:gd name="T15" fmla="*/ 177 h 497"/>
              <a:gd name="T16" fmla="*/ 150 w 373"/>
              <a:gd name="T17" fmla="*/ 133 h 497"/>
              <a:gd name="T18" fmla="*/ 88 w 373"/>
              <a:gd name="T19" fmla="*/ 98 h 497"/>
              <a:gd name="T20" fmla="*/ 0 w 373"/>
              <a:gd name="T21" fmla="*/ 257 h 497"/>
              <a:gd name="T22" fmla="*/ 53 w 373"/>
              <a:gd name="T23" fmla="*/ 292 h 497"/>
              <a:gd name="T24" fmla="*/ 124 w 373"/>
              <a:gd name="T25" fmla="*/ 310 h 497"/>
              <a:gd name="T26" fmla="*/ 18 w 373"/>
              <a:gd name="T27" fmla="*/ 487 h 497"/>
              <a:gd name="T28" fmla="*/ 53 w 373"/>
              <a:gd name="T29" fmla="*/ 496 h 497"/>
              <a:gd name="T30" fmla="*/ 106 w 373"/>
              <a:gd name="T31" fmla="*/ 408 h 497"/>
              <a:gd name="T32" fmla="*/ 132 w 373"/>
              <a:gd name="T33" fmla="*/ 426 h 497"/>
              <a:gd name="T34" fmla="*/ 266 w 373"/>
              <a:gd name="T35" fmla="*/ 399 h 497"/>
              <a:gd name="T36" fmla="*/ 266 w 373"/>
              <a:gd name="T37" fmla="*/ 310 h 497"/>
              <a:gd name="T38" fmla="*/ 292 w 373"/>
              <a:gd name="T39" fmla="*/ 160 h 497"/>
              <a:gd name="T40" fmla="*/ 292 w 373"/>
              <a:gd name="T41" fmla="*/ 160 h 497"/>
              <a:gd name="T42" fmla="*/ 319 w 373"/>
              <a:gd name="T43" fmla="*/ 239 h 497"/>
              <a:gd name="T44" fmla="*/ 231 w 373"/>
              <a:gd name="T45" fmla="*/ 266 h 497"/>
              <a:gd name="T46" fmla="*/ 195 w 373"/>
              <a:gd name="T47" fmla="*/ 248 h 497"/>
              <a:gd name="T48" fmla="*/ 195 w 373"/>
              <a:gd name="T49" fmla="*/ 248 h 497"/>
              <a:gd name="T50" fmla="*/ 257 w 373"/>
              <a:gd name="T51" fmla="*/ 142 h 497"/>
              <a:gd name="T52" fmla="*/ 292 w 373"/>
              <a:gd name="T53" fmla="*/ 160 h 497"/>
              <a:gd name="T54" fmla="*/ 71 w 373"/>
              <a:gd name="T55" fmla="*/ 266 h 497"/>
              <a:gd name="T56" fmla="*/ 71 w 373"/>
              <a:gd name="T57" fmla="*/ 266 h 497"/>
              <a:gd name="T58" fmla="*/ 44 w 373"/>
              <a:gd name="T59" fmla="*/ 248 h 497"/>
              <a:gd name="T60" fmla="*/ 106 w 373"/>
              <a:gd name="T61" fmla="*/ 142 h 497"/>
              <a:gd name="T62" fmla="*/ 132 w 373"/>
              <a:gd name="T63" fmla="*/ 160 h 497"/>
              <a:gd name="T64" fmla="*/ 159 w 373"/>
              <a:gd name="T65" fmla="*/ 248 h 497"/>
              <a:gd name="T66" fmla="*/ 71 w 373"/>
              <a:gd name="T67" fmla="*/ 266 h 497"/>
              <a:gd name="T68" fmla="*/ 150 w 373"/>
              <a:gd name="T69" fmla="*/ 399 h 497"/>
              <a:gd name="T70" fmla="*/ 150 w 373"/>
              <a:gd name="T71" fmla="*/ 399 h 497"/>
              <a:gd name="T72" fmla="*/ 115 w 373"/>
              <a:gd name="T73" fmla="*/ 381 h 497"/>
              <a:gd name="T74" fmla="*/ 177 w 373"/>
              <a:gd name="T75" fmla="*/ 274 h 497"/>
              <a:gd name="T76" fmla="*/ 177 w 373"/>
              <a:gd name="T77" fmla="*/ 274 h 497"/>
              <a:gd name="T78" fmla="*/ 213 w 373"/>
              <a:gd name="T79" fmla="*/ 292 h 497"/>
              <a:gd name="T80" fmla="*/ 239 w 373"/>
              <a:gd name="T81" fmla="*/ 381 h 497"/>
              <a:gd name="T82" fmla="*/ 150 w 373"/>
              <a:gd name="T83" fmla="*/ 399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3" h="497">
                <a:moveTo>
                  <a:pt x="266" y="310"/>
                </a:moveTo>
                <a:lnTo>
                  <a:pt x="266" y="310"/>
                </a:lnTo>
                <a:cubicBezTo>
                  <a:pt x="301" y="301"/>
                  <a:pt x="328" y="292"/>
                  <a:pt x="345" y="257"/>
                </a:cubicBezTo>
                <a:cubicBezTo>
                  <a:pt x="372" y="213"/>
                  <a:pt x="354" y="160"/>
                  <a:pt x="301" y="133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328" y="17"/>
                  <a:pt x="328" y="17"/>
                  <a:pt x="328" y="17"/>
                </a:cubicBezTo>
                <a:cubicBezTo>
                  <a:pt x="301" y="0"/>
                  <a:pt x="301" y="0"/>
                  <a:pt x="301" y="0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186" y="160"/>
                  <a:pt x="168" y="142"/>
                  <a:pt x="150" y="133"/>
                </a:cubicBezTo>
                <a:cubicBezTo>
                  <a:pt x="88" y="98"/>
                  <a:pt x="88" y="98"/>
                  <a:pt x="88" y="98"/>
                </a:cubicBezTo>
                <a:cubicBezTo>
                  <a:pt x="0" y="257"/>
                  <a:pt x="0" y="257"/>
                  <a:pt x="0" y="257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79" y="301"/>
                  <a:pt x="106" y="310"/>
                  <a:pt x="124" y="310"/>
                </a:cubicBezTo>
                <a:cubicBezTo>
                  <a:pt x="18" y="487"/>
                  <a:pt x="18" y="487"/>
                  <a:pt x="18" y="487"/>
                </a:cubicBezTo>
                <a:cubicBezTo>
                  <a:pt x="53" y="496"/>
                  <a:pt x="53" y="496"/>
                  <a:pt x="53" y="496"/>
                </a:cubicBezTo>
                <a:cubicBezTo>
                  <a:pt x="106" y="408"/>
                  <a:pt x="106" y="408"/>
                  <a:pt x="106" y="408"/>
                </a:cubicBezTo>
                <a:cubicBezTo>
                  <a:pt x="132" y="426"/>
                  <a:pt x="132" y="426"/>
                  <a:pt x="132" y="426"/>
                </a:cubicBezTo>
                <a:cubicBezTo>
                  <a:pt x="186" y="452"/>
                  <a:pt x="239" y="443"/>
                  <a:pt x="266" y="399"/>
                </a:cubicBezTo>
                <a:cubicBezTo>
                  <a:pt x="284" y="364"/>
                  <a:pt x="284" y="336"/>
                  <a:pt x="266" y="310"/>
                </a:cubicBezTo>
                <a:close/>
                <a:moveTo>
                  <a:pt x="292" y="160"/>
                </a:moveTo>
                <a:lnTo>
                  <a:pt x="292" y="160"/>
                </a:lnTo>
                <a:cubicBezTo>
                  <a:pt x="328" y="177"/>
                  <a:pt x="337" y="213"/>
                  <a:pt x="319" y="239"/>
                </a:cubicBezTo>
                <a:cubicBezTo>
                  <a:pt x="292" y="274"/>
                  <a:pt x="257" y="283"/>
                  <a:pt x="231" y="266"/>
                </a:cubicBezTo>
                <a:cubicBezTo>
                  <a:pt x="195" y="248"/>
                  <a:pt x="195" y="248"/>
                  <a:pt x="195" y="248"/>
                </a:cubicBezTo>
                <a:lnTo>
                  <a:pt x="195" y="248"/>
                </a:lnTo>
                <a:cubicBezTo>
                  <a:pt x="257" y="142"/>
                  <a:pt x="257" y="142"/>
                  <a:pt x="257" y="142"/>
                </a:cubicBezTo>
                <a:lnTo>
                  <a:pt x="292" y="160"/>
                </a:lnTo>
                <a:close/>
                <a:moveTo>
                  <a:pt x="71" y="266"/>
                </a:moveTo>
                <a:lnTo>
                  <a:pt x="71" y="266"/>
                </a:lnTo>
                <a:cubicBezTo>
                  <a:pt x="44" y="248"/>
                  <a:pt x="44" y="248"/>
                  <a:pt x="44" y="248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68" y="177"/>
                  <a:pt x="177" y="213"/>
                  <a:pt x="159" y="248"/>
                </a:cubicBezTo>
                <a:cubicBezTo>
                  <a:pt x="142" y="274"/>
                  <a:pt x="106" y="283"/>
                  <a:pt x="71" y="266"/>
                </a:cubicBezTo>
                <a:close/>
                <a:moveTo>
                  <a:pt x="150" y="399"/>
                </a:moveTo>
                <a:lnTo>
                  <a:pt x="150" y="399"/>
                </a:lnTo>
                <a:cubicBezTo>
                  <a:pt x="115" y="381"/>
                  <a:pt x="115" y="381"/>
                  <a:pt x="115" y="381"/>
                </a:cubicBezTo>
                <a:cubicBezTo>
                  <a:pt x="177" y="274"/>
                  <a:pt x="177" y="274"/>
                  <a:pt x="177" y="274"/>
                </a:cubicBezTo>
                <a:lnTo>
                  <a:pt x="177" y="274"/>
                </a:lnTo>
                <a:cubicBezTo>
                  <a:pt x="213" y="292"/>
                  <a:pt x="213" y="292"/>
                  <a:pt x="213" y="292"/>
                </a:cubicBezTo>
                <a:cubicBezTo>
                  <a:pt x="248" y="310"/>
                  <a:pt x="257" y="345"/>
                  <a:pt x="239" y="381"/>
                </a:cubicBezTo>
                <a:cubicBezTo>
                  <a:pt x="222" y="408"/>
                  <a:pt x="186" y="417"/>
                  <a:pt x="150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8" name="Freeform 16"/>
          <p:cNvSpPr>
            <a:spLocks noChangeArrowheads="1"/>
          </p:cNvSpPr>
          <p:nvPr userDrawn="1"/>
        </p:nvSpPr>
        <p:spPr bwMode="auto">
          <a:xfrm>
            <a:off x="455138" y="4660396"/>
            <a:ext cx="50265" cy="54454"/>
          </a:xfrm>
          <a:custGeom>
            <a:avLst/>
            <a:gdLst>
              <a:gd name="T0" fmla="*/ 54 w 108"/>
              <a:gd name="T1" fmla="*/ 0 h 116"/>
              <a:gd name="T2" fmla="*/ 54 w 108"/>
              <a:gd name="T3" fmla="*/ 0 h 116"/>
              <a:gd name="T4" fmla="*/ 0 w 108"/>
              <a:gd name="T5" fmla="*/ 53 h 116"/>
              <a:gd name="T6" fmla="*/ 54 w 108"/>
              <a:gd name="T7" fmla="*/ 115 h 116"/>
              <a:gd name="T8" fmla="*/ 107 w 108"/>
              <a:gd name="T9" fmla="*/ 53 h 116"/>
              <a:gd name="T10" fmla="*/ 54 w 108"/>
              <a:gd name="T1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116">
                <a:moveTo>
                  <a:pt x="54" y="0"/>
                </a:moveTo>
                <a:lnTo>
                  <a:pt x="54" y="0"/>
                </a:lnTo>
                <a:cubicBezTo>
                  <a:pt x="18" y="0"/>
                  <a:pt x="0" y="26"/>
                  <a:pt x="0" y="53"/>
                </a:cubicBezTo>
                <a:cubicBezTo>
                  <a:pt x="0" y="88"/>
                  <a:pt x="18" y="115"/>
                  <a:pt x="54" y="115"/>
                </a:cubicBezTo>
                <a:cubicBezTo>
                  <a:pt x="80" y="115"/>
                  <a:pt x="107" y="88"/>
                  <a:pt x="107" y="53"/>
                </a:cubicBezTo>
                <a:cubicBezTo>
                  <a:pt x="107" y="26"/>
                  <a:pt x="80" y="0"/>
                  <a:pt x="5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9" name="Freeform 17"/>
          <p:cNvSpPr>
            <a:spLocks noChangeArrowheads="1"/>
          </p:cNvSpPr>
          <p:nvPr userDrawn="1"/>
        </p:nvSpPr>
        <p:spPr bwMode="auto">
          <a:xfrm>
            <a:off x="7012638" y="4189162"/>
            <a:ext cx="134040" cy="54454"/>
          </a:xfrm>
          <a:custGeom>
            <a:avLst/>
            <a:gdLst>
              <a:gd name="T0" fmla="*/ 53 w 284"/>
              <a:gd name="T1" fmla="*/ 0 h 116"/>
              <a:gd name="T2" fmla="*/ 53 w 284"/>
              <a:gd name="T3" fmla="*/ 0 h 116"/>
              <a:gd name="T4" fmla="*/ 0 w 284"/>
              <a:gd name="T5" fmla="*/ 53 h 116"/>
              <a:gd name="T6" fmla="*/ 53 w 284"/>
              <a:gd name="T7" fmla="*/ 115 h 116"/>
              <a:gd name="T8" fmla="*/ 106 w 284"/>
              <a:gd name="T9" fmla="*/ 53 h 116"/>
              <a:gd name="T10" fmla="*/ 53 w 284"/>
              <a:gd name="T11" fmla="*/ 0 h 116"/>
              <a:gd name="T12" fmla="*/ 230 w 284"/>
              <a:gd name="T13" fmla="*/ 0 h 116"/>
              <a:gd name="T14" fmla="*/ 230 w 284"/>
              <a:gd name="T15" fmla="*/ 0 h 116"/>
              <a:gd name="T16" fmla="*/ 177 w 284"/>
              <a:gd name="T17" fmla="*/ 53 h 116"/>
              <a:gd name="T18" fmla="*/ 230 w 284"/>
              <a:gd name="T19" fmla="*/ 115 h 116"/>
              <a:gd name="T20" fmla="*/ 283 w 284"/>
              <a:gd name="T21" fmla="*/ 53 h 116"/>
              <a:gd name="T22" fmla="*/ 230 w 284"/>
              <a:gd name="T2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06" y="88"/>
                  <a:pt x="106" y="53"/>
                </a:cubicBezTo>
                <a:cubicBezTo>
                  <a:pt x="106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195" y="0"/>
                  <a:pt x="177" y="26"/>
                  <a:pt x="177" y="53"/>
                </a:cubicBezTo>
                <a:cubicBezTo>
                  <a:pt x="177" y="88"/>
                  <a:pt x="195" y="115"/>
                  <a:pt x="230" y="115"/>
                </a:cubicBezTo>
                <a:cubicBezTo>
                  <a:pt x="257" y="115"/>
                  <a:pt x="283" y="88"/>
                  <a:pt x="283" y="53"/>
                </a:cubicBezTo>
                <a:cubicBezTo>
                  <a:pt x="283" y="26"/>
                  <a:pt x="257" y="0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0" name="Freeform 18"/>
          <p:cNvSpPr>
            <a:spLocks noChangeArrowheads="1"/>
          </p:cNvSpPr>
          <p:nvPr userDrawn="1"/>
        </p:nvSpPr>
        <p:spPr bwMode="auto">
          <a:xfrm>
            <a:off x="4677405" y="3688604"/>
            <a:ext cx="92153" cy="108908"/>
          </a:xfrm>
          <a:custGeom>
            <a:avLst/>
            <a:gdLst>
              <a:gd name="T0" fmla="*/ 0 w 196"/>
              <a:gd name="T1" fmla="*/ 0 h 231"/>
              <a:gd name="T2" fmla="*/ 0 w 196"/>
              <a:gd name="T3" fmla="*/ 230 h 231"/>
              <a:gd name="T4" fmla="*/ 195 w 196"/>
              <a:gd name="T5" fmla="*/ 115 h 231"/>
              <a:gd name="T6" fmla="*/ 0 w 196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31">
                <a:moveTo>
                  <a:pt x="0" y="0"/>
                </a:moveTo>
                <a:lnTo>
                  <a:pt x="0" y="230"/>
                </a:lnTo>
                <a:lnTo>
                  <a:pt x="195" y="115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1" name="Freeform 19"/>
          <p:cNvSpPr>
            <a:spLocks noChangeArrowheads="1"/>
          </p:cNvSpPr>
          <p:nvPr userDrawn="1"/>
        </p:nvSpPr>
        <p:spPr bwMode="auto">
          <a:xfrm>
            <a:off x="4197794" y="3696982"/>
            <a:ext cx="108908" cy="96341"/>
          </a:xfrm>
          <a:custGeom>
            <a:avLst/>
            <a:gdLst>
              <a:gd name="T0" fmla="*/ 0 w 231"/>
              <a:gd name="T1" fmla="*/ 204 h 205"/>
              <a:gd name="T2" fmla="*/ 230 w 231"/>
              <a:gd name="T3" fmla="*/ 204 h 205"/>
              <a:gd name="T4" fmla="*/ 115 w 231"/>
              <a:gd name="T5" fmla="*/ 0 h 205"/>
              <a:gd name="T6" fmla="*/ 0 w 231"/>
              <a:gd name="T7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205">
                <a:moveTo>
                  <a:pt x="0" y="204"/>
                </a:moveTo>
                <a:lnTo>
                  <a:pt x="230" y="204"/>
                </a:lnTo>
                <a:lnTo>
                  <a:pt x="115" y="0"/>
                </a:lnTo>
                <a:lnTo>
                  <a:pt x="0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2" name="Freeform 20"/>
          <p:cNvSpPr>
            <a:spLocks noChangeArrowheads="1"/>
          </p:cNvSpPr>
          <p:nvPr userDrawn="1"/>
        </p:nvSpPr>
        <p:spPr bwMode="auto">
          <a:xfrm>
            <a:off x="3726558" y="3696982"/>
            <a:ext cx="111003" cy="96341"/>
          </a:xfrm>
          <a:custGeom>
            <a:avLst/>
            <a:gdLst>
              <a:gd name="T0" fmla="*/ 231 w 232"/>
              <a:gd name="T1" fmla="*/ 0 h 205"/>
              <a:gd name="T2" fmla="*/ 0 w 232"/>
              <a:gd name="T3" fmla="*/ 0 h 205"/>
              <a:gd name="T4" fmla="*/ 115 w 232"/>
              <a:gd name="T5" fmla="*/ 204 h 205"/>
              <a:gd name="T6" fmla="*/ 231 w 232"/>
              <a:gd name="T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205">
                <a:moveTo>
                  <a:pt x="231" y="0"/>
                </a:moveTo>
                <a:lnTo>
                  <a:pt x="0" y="0"/>
                </a:lnTo>
                <a:lnTo>
                  <a:pt x="115" y="204"/>
                </a:lnTo>
                <a:lnTo>
                  <a:pt x="231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3" name="Freeform 21"/>
          <p:cNvSpPr>
            <a:spLocks noChangeArrowheads="1"/>
          </p:cNvSpPr>
          <p:nvPr userDrawn="1"/>
        </p:nvSpPr>
        <p:spPr bwMode="auto">
          <a:xfrm>
            <a:off x="3263701" y="3688604"/>
            <a:ext cx="92153" cy="108908"/>
          </a:xfrm>
          <a:custGeom>
            <a:avLst/>
            <a:gdLst>
              <a:gd name="T0" fmla="*/ 194 w 195"/>
              <a:gd name="T1" fmla="*/ 0 h 231"/>
              <a:gd name="T2" fmla="*/ 194 w 195"/>
              <a:gd name="T3" fmla="*/ 230 h 231"/>
              <a:gd name="T4" fmla="*/ 0 w 195"/>
              <a:gd name="T5" fmla="*/ 115 h 231"/>
              <a:gd name="T6" fmla="*/ 194 w 195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231">
                <a:moveTo>
                  <a:pt x="194" y="0"/>
                </a:moveTo>
                <a:lnTo>
                  <a:pt x="194" y="230"/>
                </a:lnTo>
                <a:lnTo>
                  <a:pt x="0" y="115"/>
                </a:lnTo>
                <a:lnTo>
                  <a:pt x="19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4" name="Freeform 22"/>
          <p:cNvSpPr>
            <a:spLocks noChangeArrowheads="1"/>
          </p:cNvSpPr>
          <p:nvPr userDrawn="1"/>
        </p:nvSpPr>
        <p:spPr bwMode="auto">
          <a:xfrm>
            <a:off x="6065979" y="3705360"/>
            <a:ext cx="142418" cy="81682"/>
          </a:xfrm>
          <a:custGeom>
            <a:avLst/>
            <a:gdLst>
              <a:gd name="T0" fmla="*/ 284 w 302"/>
              <a:gd name="T1" fmla="*/ 116 h 170"/>
              <a:gd name="T2" fmla="*/ 284 w 302"/>
              <a:gd name="T3" fmla="*/ 116 h 170"/>
              <a:gd name="T4" fmla="*/ 168 w 302"/>
              <a:gd name="T5" fmla="*/ 10 h 170"/>
              <a:gd name="T6" fmla="*/ 150 w 302"/>
              <a:gd name="T7" fmla="*/ 0 h 170"/>
              <a:gd name="T8" fmla="*/ 133 w 302"/>
              <a:gd name="T9" fmla="*/ 10 h 170"/>
              <a:gd name="T10" fmla="*/ 18 w 302"/>
              <a:gd name="T11" fmla="*/ 116 h 170"/>
              <a:gd name="T12" fmla="*/ 18 w 302"/>
              <a:gd name="T13" fmla="*/ 160 h 170"/>
              <a:gd name="T14" fmla="*/ 53 w 302"/>
              <a:gd name="T15" fmla="*/ 160 h 170"/>
              <a:gd name="T16" fmla="*/ 150 w 302"/>
              <a:gd name="T17" fmla="*/ 63 h 170"/>
              <a:gd name="T18" fmla="*/ 248 w 302"/>
              <a:gd name="T19" fmla="*/ 160 h 170"/>
              <a:gd name="T20" fmla="*/ 284 w 302"/>
              <a:gd name="T21" fmla="*/ 160 h 170"/>
              <a:gd name="T22" fmla="*/ 284 w 302"/>
              <a:gd name="T23" fmla="*/ 1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" h="170">
                <a:moveTo>
                  <a:pt x="284" y="116"/>
                </a:moveTo>
                <a:lnTo>
                  <a:pt x="284" y="116"/>
                </a:lnTo>
                <a:cubicBezTo>
                  <a:pt x="275" y="107"/>
                  <a:pt x="168" y="10"/>
                  <a:pt x="168" y="10"/>
                </a:cubicBezTo>
                <a:cubicBezTo>
                  <a:pt x="168" y="0"/>
                  <a:pt x="159" y="0"/>
                  <a:pt x="150" y="0"/>
                </a:cubicBezTo>
                <a:cubicBezTo>
                  <a:pt x="142" y="0"/>
                  <a:pt x="133" y="0"/>
                  <a:pt x="133" y="10"/>
                </a:cubicBezTo>
                <a:cubicBezTo>
                  <a:pt x="133" y="10"/>
                  <a:pt x="27" y="107"/>
                  <a:pt x="18" y="116"/>
                </a:cubicBezTo>
                <a:cubicBezTo>
                  <a:pt x="9" y="133"/>
                  <a:pt x="0" y="151"/>
                  <a:pt x="18" y="160"/>
                </a:cubicBezTo>
                <a:cubicBezTo>
                  <a:pt x="27" y="169"/>
                  <a:pt x="44" y="169"/>
                  <a:pt x="53" y="160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57" y="169"/>
                  <a:pt x="275" y="169"/>
                  <a:pt x="284" y="160"/>
                </a:cubicBezTo>
                <a:cubicBezTo>
                  <a:pt x="301" y="151"/>
                  <a:pt x="301" y="133"/>
                  <a:pt x="284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5" name="Freeform 23"/>
          <p:cNvSpPr>
            <a:spLocks noChangeArrowheads="1"/>
          </p:cNvSpPr>
          <p:nvPr userDrawn="1"/>
        </p:nvSpPr>
        <p:spPr bwMode="auto">
          <a:xfrm>
            <a:off x="5594743" y="3701171"/>
            <a:ext cx="144513" cy="85870"/>
          </a:xfrm>
          <a:custGeom>
            <a:avLst/>
            <a:gdLst>
              <a:gd name="T0" fmla="*/ 284 w 303"/>
              <a:gd name="T1" fmla="*/ 54 h 179"/>
              <a:gd name="T2" fmla="*/ 284 w 303"/>
              <a:gd name="T3" fmla="*/ 54 h 179"/>
              <a:gd name="T4" fmla="*/ 169 w 303"/>
              <a:gd name="T5" fmla="*/ 169 h 179"/>
              <a:gd name="T6" fmla="*/ 151 w 303"/>
              <a:gd name="T7" fmla="*/ 178 h 179"/>
              <a:gd name="T8" fmla="*/ 134 w 303"/>
              <a:gd name="T9" fmla="*/ 169 h 179"/>
              <a:gd name="T10" fmla="*/ 19 w 303"/>
              <a:gd name="T11" fmla="*/ 54 h 179"/>
              <a:gd name="T12" fmla="*/ 19 w 303"/>
              <a:gd name="T13" fmla="*/ 19 h 179"/>
              <a:gd name="T14" fmla="*/ 54 w 303"/>
              <a:gd name="T15" fmla="*/ 19 h 179"/>
              <a:gd name="T16" fmla="*/ 151 w 303"/>
              <a:gd name="T17" fmla="*/ 107 h 179"/>
              <a:gd name="T18" fmla="*/ 248 w 303"/>
              <a:gd name="T19" fmla="*/ 19 h 179"/>
              <a:gd name="T20" fmla="*/ 284 w 303"/>
              <a:gd name="T21" fmla="*/ 19 h 179"/>
              <a:gd name="T22" fmla="*/ 284 w 303"/>
              <a:gd name="T23" fmla="*/ 5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" h="179">
                <a:moveTo>
                  <a:pt x="284" y="54"/>
                </a:moveTo>
                <a:lnTo>
                  <a:pt x="284" y="54"/>
                </a:lnTo>
                <a:cubicBezTo>
                  <a:pt x="275" y="72"/>
                  <a:pt x="169" y="169"/>
                  <a:pt x="169" y="169"/>
                </a:cubicBezTo>
                <a:cubicBezTo>
                  <a:pt x="169" y="178"/>
                  <a:pt x="160" y="178"/>
                  <a:pt x="151" y="178"/>
                </a:cubicBezTo>
                <a:cubicBezTo>
                  <a:pt x="142" y="178"/>
                  <a:pt x="134" y="178"/>
                  <a:pt x="134" y="169"/>
                </a:cubicBezTo>
                <a:cubicBezTo>
                  <a:pt x="134" y="169"/>
                  <a:pt x="27" y="72"/>
                  <a:pt x="19" y="54"/>
                </a:cubicBezTo>
                <a:cubicBezTo>
                  <a:pt x="10" y="44"/>
                  <a:pt x="0" y="28"/>
                  <a:pt x="19" y="19"/>
                </a:cubicBezTo>
                <a:cubicBezTo>
                  <a:pt x="27" y="9"/>
                  <a:pt x="45" y="0"/>
                  <a:pt x="54" y="19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7" y="0"/>
                  <a:pt x="275" y="9"/>
                  <a:pt x="284" y="19"/>
                </a:cubicBezTo>
                <a:cubicBezTo>
                  <a:pt x="302" y="28"/>
                  <a:pt x="302" y="44"/>
                  <a:pt x="284" y="5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6" name="Freeform 24"/>
          <p:cNvSpPr>
            <a:spLocks noChangeArrowheads="1"/>
          </p:cNvSpPr>
          <p:nvPr userDrawn="1"/>
        </p:nvSpPr>
        <p:spPr bwMode="auto">
          <a:xfrm>
            <a:off x="6566535" y="3676038"/>
            <a:ext cx="85870" cy="140324"/>
          </a:xfrm>
          <a:custGeom>
            <a:avLst/>
            <a:gdLst>
              <a:gd name="T0" fmla="*/ 54 w 179"/>
              <a:gd name="T1" fmla="*/ 9 h 294"/>
              <a:gd name="T2" fmla="*/ 54 w 179"/>
              <a:gd name="T3" fmla="*/ 9 h 294"/>
              <a:gd name="T4" fmla="*/ 169 w 179"/>
              <a:gd name="T5" fmla="*/ 125 h 294"/>
              <a:gd name="T6" fmla="*/ 178 w 179"/>
              <a:gd name="T7" fmla="*/ 142 h 294"/>
              <a:gd name="T8" fmla="*/ 169 w 179"/>
              <a:gd name="T9" fmla="*/ 169 h 294"/>
              <a:gd name="T10" fmla="*/ 54 w 179"/>
              <a:gd name="T11" fmla="*/ 284 h 294"/>
              <a:gd name="T12" fmla="*/ 9 w 179"/>
              <a:gd name="T13" fmla="*/ 284 h 294"/>
              <a:gd name="T14" fmla="*/ 9 w 179"/>
              <a:gd name="T15" fmla="*/ 240 h 294"/>
              <a:gd name="T16" fmla="*/ 107 w 179"/>
              <a:gd name="T17" fmla="*/ 142 h 294"/>
              <a:gd name="T18" fmla="*/ 9 w 179"/>
              <a:gd name="T19" fmla="*/ 44 h 294"/>
              <a:gd name="T20" fmla="*/ 9 w 179"/>
              <a:gd name="T21" fmla="*/ 9 h 294"/>
              <a:gd name="T22" fmla="*/ 54 w 179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" h="294">
                <a:moveTo>
                  <a:pt x="54" y="9"/>
                </a:moveTo>
                <a:lnTo>
                  <a:pt x="54" y="9"/>
                </a:lnTo>
                <a:cubicBezTo>
                  <a:pt x="62" y="18"/>
                  <a:pt x="169" y="125"/>
                  <a:pt x="169" y="125"/>
                </a:cubicBezTo>
                <a:cubicBezTo>
                  <a:pt x="169" y="134"/>
                  <a:pt x="178" y="142"/>
                  <a:pt x="178" y="142"/>
                </a:cubicBezTo>
                <a:cubicBezTo>
                  <a:pt x="178" y="151"/>
                  <a:pt x="169" y="160"/>
                  <a:pt x="169" y="169"/>
                </a:cubicBezTo>
                <a:cubicBezTo>
                  <a:pt x="169" y="169"/>
                  <a:pt x="62" y="275"/>
                  <a:pt x="54" y="284"/>
                </a:cubicBezTo>
                <a:cubicBezTo>
                  <a:pt x="44" y="293"/>
                  <a:pt x="27" y="293"/>
                  <a:pt x="9" y="284"/>
                </a:cubicBezTo>
                <a:cubicBezTo>
                  <a:pt x="0" y="275"/>
                  <a:pt x="0" y="257"/>
                  <a:pt x="9" y="240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36"/>
                  <a:pt x="0" y="18"/>
                  <a:pt x="9" y="9"/>
                </a:cubicBezTo>
                <a:cubicBezTo>
                  <a:pt x="27" y="0"/>
                  <a:pt x="44" y="0"/>
                  <a:pt x="54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7" name="Freeform 25"/>
          <p:cNvSpPr>
            <a:spLocks noChangeArrowheads="1"/>
          </p:cNvSpPr>
          <p:nvPr userDrawn="1"/>
        </p:nvSpPr>
        <p:spPr bwMode="auto">
          <a:xfrm>
            <a:off x="5152830" y="3676038"/>
            <a:ext cx="83775" cy="140324"/>
          </a:xfrm>
          <a:custGeom>
            <a:avLst/>
            <a:gdLst>
              <a:gd name="T0" fmla="*/ 123 w 177"/>
              <a:gd name="T1" fmla="*/ 9 h 294"/>
              <a:gd name="T2" fmla="*/ 123 w 177"/>
              <a:gd name="T3" fmla="*/ 9 h 294"/>
              <a:gd name="T4" fmla="*/ 8 w 177"/>
              <a:gd name="T5" fmla="*/ 125 h 294"/>
              <a:gd name="T6" fmla="*/ 0 w 177"/>
              <a:gd name="T7" fmla="*/ 142 h 294"/>
              <a:gd name="T8" fmla="*/ 8 w 177"/>
              <a:gd name="T9" fmla="*/ 169 h 294"/>
              <a:gd name="T10" fmla="*/ 123 w 177"/>
              <a:gd name="T11" fmla="*/ 284 h 294"/>
              <a:gd name="T12" fmla="*/ 167 w 177"/>
              <a:gd name="T13" fmla="*/ 284 h 294"/>
              <a:gd name="T14" fmla="*/ 167 w 177"/>
              <a:gd name="T15" fmla="*/ 240 h 294"/>
              <a:gd name="T16" fmla="*/ 70 w 177"/>
              <a:gd name="T17" fmla="*/ 142 h 294"/>
              <a:gd name="T18" fmla="*/ 167 w 177"/>
              <a:gd name="T19" fmla="*/ 44 h 294"/>
              <a:gd name="T20" fmla="*/ 167 w 177"/>
              <a:gd name="T21" fmla="*/ 9 h 294"/>
              <a:gd name="T22" fmla="*/ 123 w 177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" h="294">
                <a:moveTo>
                  <a:pt x="123" y="9"/>
                </a:moveTo>
                <a:lnTo>
                  <a:pt x="123" y="9"/>
                </a:lnTo>
                <a:cubicBezTo>
                  <a:pt x="114" y="18"/>
                  <a:pt x="8" y="125"/>
                  <a:pt x="8" y="125"/>
                </a:cubicBezTo>
                <a:cubicBezTo>
                  <a:pt x="8" y="134"/>
                  <a:pt x="0" y="142"/>
                  <a:pt x="0" y="142"/>
                </a:cubicBezTo>
                <a:cubicBezTo>
                  <a:pt x="0" y="151"/>
                  <a:pt x="8" y="160"/>
                  <a:pt x="8" y="169"/>
                </a:cubicBezTo>
                <a:cubicBezTo>
                  <a:pt x="8" y="169"/>
                  <a:pt x="114" y="275"/>
                  <a:pt x="123" y="284"/>
                </a:cubicBezTo>
                <a:cubicBezTo>
                  <a:pt x="132" y="293"/>
                  <a:pt x="150" y="293"/>
                  <a:pt x="167" y="284"/>
                </a:cubicBezTo>
                <a:cubicBezTo>
                  <a:pt x="176" y="275"/>
                  <a:pt x="176" y="257"/>
                  <a:pt x="167" y="240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76" y="36"/>
                  <a:pt x="176" y="18"/>
                  <a:pt x="167" y="9"/>
                </a:cubicBezTo>
                <a:cubicBezTo>
                  <a:pt x="150" y="0"/>
                  <a:pt x="132" y="0"/>
                  <a:pt x="123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8" name="Freeform 26"/>
          <p:cNvSpPr>
            <a:spLocks noChangeArrowheads="1"/>
          </p:cNvSpPr>
          <p:nvPr userDrawn="1"/>
        </p:nvSpPr>
        <p:spPr bwMode="auto">
          <a:xfrm>
            <a:off x="5081621" y="4155651"/>
            <a:ext cx="228287" cy="117285"/>
          </a:xfrm>
          <a:custGeom>
            <a:avLst/>
            <a:gdLst>
              <a:gd name="T0" fmla="*/ 363 w 479"/>
              <a:gd name="T1" fmla="*/ 247 h 248"/>
              <a:gd name="T2" fmla="*/ 363 w 479"/>
              <a:gd name="T3" fmla="*/ 168 h 248"/>
              <a:gd name="T4" fmla="*/ 0 w 479"/>
              <a:gd name="T5" fmla="*/ 168 h 248"/>
              <a:gd name="T6" fmla="*/ 0 w 479"/>
              <a:gd name="T7" fmla="*/ 79 h 248"/>
              <a:gd name="T8" fmla="*/ 363 w 479"/>
              <a:gd name="T9" fmla="*/ 79 h 248"/>
              <a:gd name="T10" fmla="*/ 363 w 479"/>
              <a:gd name="T11" fmla="*/ 0 h 248"/>
              <a:gd name="T12" fmla="*/ 478 w 479"/>
              <a:gd name="T13" fmla="*/ 124 h 248"/>
              <a:gd name="T14" fmla="*/ 363 w 479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248">
                <a:moveTo>
                  <a:pt x="363" y="247"/>
                </a:moveTo>
                <a:lnTo>
                  <a:pt x="363" y="168"/>
                </a:lnTo>
                <a:lnTo>
                  <a:pt x="0" y="168"/>
                </a:lnTo>
                <a:lnTo>
                  <a:pt x="0" y="79"/>
                </a:lnTo>
                <a:lnTo>
                  <a:pt x="363" y="79"/>
                </a:lnTo>
                <a:lnTo>
                  <a:pt x="363" y="0"/>
                </a:lnTo>
                <a:lnTo>
                  <a:pt x="478" y="124"/>
                </a:lnTo>
                <a:lnTo>
                  <a:pt x="363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9" name="Freeform 27"/>
          <p:cNvSpPr>
            <a:spLocks noChangeArrowheads="1"/>
          </p:cNvSpPr>
          <p:nvPr userDrawn="1"/>
        </p:nvSpPr>
        <p:spPr bwMode="auto">
          <a:xfrm>
            <a:off x="3665821" y="4155651"/>
            <a:ext cx="228287" cy="117285"/>
          </a:xfrm>
          <a:custGeom>
            <a:avLst/>
            <a:gdLst>
              <a:gd name="T0" fmla="*/ 116 w 480"/>
              <a:gd name="T1" fmla="*/ 247 h 248"/>
              <a:gd name="T2" fmla="*/ 116 w 480"/>
              <a:gd name="T3" fmla="*/ 168 h 248"/>
              <a:gd name="T4" fmla="*/ 479 w 480"/>
              <a:gd name="T5" fmla="*/ 168 h 248"/>
              <a:gd name="T6" fmla="*/ 479 w 480"/>
              <a:gd name="T7" fmla="*/ 79 h 248"/>
              <a:gd name="T8" fmla="*/ 116 w 480"/>
              <a:gd name="T9" fmla="*/ 79 h 248"/>
              <a:gd name="T10" fmla="*/ 116 w 480"/>
              <a:gd name="T11" fmla="*/ 0 h 248"/>
              <a:gd name="T12" fmla="*/ 0 w 480"/>
              <a:gd name="T13" fmla="*/ 124 h 248"/>
              <a:gd name="T14" fmla="*/ 116 w 480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248">
                <a:moveTo>
                  <a:pt x="116" y="247"/>
                </a:moveTo>
                <a:lnTo>
                  <a:pt x="116" y="168"/>
                </a:lnTo>
                <a:lnTo>
                  <a:pt x="479" y="168"/>
                </a:lnTo>
                <a:lnTo>
                  <a:pt x="479" y="79"/>
                </a:lnTo>
                <a:lnTo>
                  <a:pt x="116" y="79"/>
                </a:lnTo>
                <a:lnTo>
                  <a:pt x="116" y="0"/>
                </a:lnTo>
                <a:lnTo>
                  <a:pt x="0" y="124"/>
                </a:lnTo>
                <a:lnTo>
                  <a:pt x="116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0" name="Freeform 28"/>
          <p:cNvSpPr>
            <a:spLocks noChangeArrowheads="1"/>
          </p:cNvSpPr>
          <p:nvPr userDrawn="1"/>
        </p:nvSpPr>
        <p:spPr bwMode="auto">
          <a:xfrm>
            <a:off x="4193604" y="4101198"/>
            <a:ext cx="117285" cy="232475"/>
          </a:xfrm>
          <a:custGeom>
            <a:avLst/>
            <a:gdLst>
              <a:gd name="T0" fmla="*/ 248 w 249"/>
              <a:gd name="T1" fmla="*/ 363 h 489"/>
              <a:gd name="T2" fmla="*/ 169 w 249"/>
              <a:gd name="T3" fmla="*/ 363 h 489"/>
              <a:gd name="T4" fmla="*/ 169 w 249"/>
              <a:gd name="T5" fmla="*/ 0 h 489"/>
              <a:gd name="T6" fmla="*/ 79 w 249"/>
              <a:gd name="T7" fmla="*/ 0 h 489"/>
              <a:gd name="T8" fmla="*/ 79 w 249"/>
              <a:gd name="T9" fmla="*/ 363 h 489"/>
              <a:gd name="T10" fmla="*/ 0 w 249"/>
              <a:gd name="T11" fmla="*/ 363 h 489"/>
              <a:gd name="T12" fmla="*/ 124 w 249"/>
              <a:gd name="T13" fmla="*/ 488 h 489"/>
              <a:gd name="T14" fmla="*/ 248 w 249"/>
              <a:gd name="T15" fmla="*/ 36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363"/>
                </a:moveTo>
                <a:lnTo>
                  <a:pt x="169" y="363"/>
                </a:lnTo>
                <a:lnTo>
                  <a:pt x="169" y="0"/>
                </a:lnTo>
                <a:lnTo>
                  <a:pt x="79" y="0"/>
                </a:lnTo>
                <a:lnTo>
                  <a:pt x="79" y="363"/>
                </a:lnTo>
                <a:lnTo>
                  <a:pt x="0" y="363"/>
                </a:lnTo>
                <a:lnTo>
                  <a:pt x="124" y="488"/>
                </a:lnTo>
                <a:lnTo>
                  <a:pt x="248" y="36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1" name="Freeform 29"/>
          <p:cNvSpPr>
            <a:spLocks noChangeArrowheads="1"/>
          </p:cNvSpPr>
          <p:nvPr userDrawn="1"/>
        </p:nvSpPr>
        <p:spPr bwMode="auto">
          <a:xfrm>
            <a:off x="4664839" y="4101198"/>
            <a:ext cx="117285" cy="232475"/>
          </a:xfrm>
          <a:custGeom>
            <a:avLst/>
            <a:gdLst>
              <a:gd name="T0" fmla="*/ 248 w 249"/>
              <a:gd name="T1" fmla="*/ 116 h 489"/>
              <a:gd name="T2" fmla="*/ 169 w 249"/>
              <a:gd name="T3" fmla="*/ 116 h 489"/>
              <a:gd name="T4" fmla="*/ 169 w 249"/>
              <a:gd name="T5" fmla="*/ 488 h 489"/>
              <a:gd name="T6" fmla="*/ 80 w 249"/>
              <a:gd name="T7" fmla="*/ 488 h 489"/>
              <a:gd name="T8" fmla="*/ 80 w 249"/>
              <a:gd name="T9" fmla="*/ 116 h 489"/>
              <a:gd name="T10" fmla="*/ 0 w 249"/>
              <a:gd name="T11" fmla="*/ 116 h 489"/>
              <a:gd name="T12" fmla="*/ 125 w 249"/>
              <a:gd name="T13" fmla="*/ 0 h 489"/>
              <a:gd name="T14" fmla="*/ 248 w 249"/>
              <a:gd name="T15" fmla="*/ 11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116"/>
                </a:moveTo>
                <a:lnTo>
                  <a:pt x="169" y="116"/>
                </a:lnTo>
                <a:lnTo>
                  <a:pt x="169" y="488"/>
                </a:lnTo>
                <a:lnTo>
                  <a:pt x="80" y="488"/>
                </a:lnTo>
                <a:lnTo>
                  <a:pt x="80" y="116"/>
                </a:lnTo>
                <a:lnTo>
                  <a:pt x="0" y="116"/>
                </a:lnTo>
                <a:lnTo>
                  <a:pt x="125" y="0"/>
                </a:lnTo>
                <a:lnTo>
                  <a:pt x="248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2" name="Freeform 30"/>
          <p:cNvSpPr>
            <a:spLocks noChangeArrowheads="1"/>
          </p:cNvSpPr>
          <p:nvPr userDrawn="1"/>
        </p:nvSpPr>
        <p:spPr bwMode="auto">
          <a:xfrm>
            <a:off x="6974939" y="4580810"/>
            <a:ext cx="211532" cy="215722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3" name="Freeform 31"/>
          <p:cNvSpPr>
            <a:spLocks noChangeArrowheads="1"/>
          </p:cNvSpPr>
          <p:nvPr userDrawn="1"/>
        </p:nvSpPr>
        <p:spPr bwMode="auto">
          <a:xfrm>
            <a:off x="5611498" y="4094914"/>
            <a:ext cx="108908" cy="236665"/>
          </a:xfrm>
          <a:custGeom>
            <a:avLst/>
            <a:gdLst>
              <a:gd name="T0" fmla="*/ 115 w 231"/>
              <a:gd name="T1" fmla="*/ 0 h 498"/>
              <a:gd name="T2" fmla="*/ 0 w 231"/>
              <a:gd name="T3" fmla="*/ 187 h 498"/>
              <a:gd name="T4" fmla="*/ 230 w 231"/>
              <a:gd name="T5" fmla="*/ 187 h 498"/>
              <a:gd name="T6" fmla="*/ 115 w 231"/>
              <a:gd name="T7" fmla="*/ 0 h 498"/>
              <a:gd name="T8" fmla="*/ 115 w 231"/>
              <a:gd name="T9" fmla="*/ 497 h 498"/>
              <a:gd name="T10" fmla="*/ 230 w 231"/>
              <a:gd name="T11" fmla="*/ 319 h 498"/>
              <a:gd name="T12" fmla="*/ 0 w 231"/>
              <a:gd name="T13" fmla="*/ 319 h 498"/>
              <a:gd name="T14" fmla="*/ 115 w 231"/>
              <a:gd name="T15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498">
                <a:moveTo>
                  <a:pt x="115" y="0"/>
                </a:moveTo>
                <a:lnTo>
                  <a:pt x="0" y="187"/>
                </a:lnTo>
                <a:lnTo>
                  <a:pt x="230" y="187"/>
                </a:lnTo>
                <a:lnTo>
                  <a:pt x="115" y="0"/>
                </a:lnTo>
                <a:close/>
                <a:moveTo>
                  <a:pt x="115" y="497"/>
                </a:moveTo>
                <a:lnTo>
                  <a:pt x="230" y="319"/>
                </a:lnTo>
                <a:lnTo>
                  <a:pt x="0" y="319"/>
                </a:lnTo>
                <a:lnTo>
                  <a:pt x="115" y="4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4" name="Freeform 32"/>
          <p:cNvSpPr>
            <a:spLocks noChangeArrowheads="1"/>
          </p:cNvSpPr>
          <p:nvPr userDrawn="1"/>
        </p:nvSpPr>
        <p:spPr bwMode="auto">
          <a:xfrm>
            <a:off x="2727540" y="3162916"/>
            <a:ext cx="219909" cy="224098"/>
          </a:xfrm>
          <a:custGeom>
            <a:avLst/>
            <a:gdLst>
              <a:gd name="T0" fmla="*/ 425 w 462"/>
              <a:gd name="T1" fmla="*/ 354 h 470"/>
              <a:gd name="T2" fmla="*/ 425 w 462"/>
              <a:gd name="T3" fmla="*/ 354 h 470"/>
              <a:gd name="T4" fmla="*/ 425 w 462"/>
              <a:gd name="T5" fmla="*/ 292 h 470"/>
              <a:gd name="T6" fmla="*/ 346 w 462"/>
              <a:gd name="T7" fmla="*/ 212 h 470"/>
              <a:gd name="T8" fmla="*/ 293 w 462"/>
              <a:gd name="T9" fmla="*/ 212 h 470"/>
              <a:gd name="T10" fmla="*/ 257 w 462"/>
              <a:gd name="T11" fmla="*/ 185 h 470"/>
              <a:gd name="T12" fmla="*/ 257 w 462"/>
              <a:gd name="T13" fmla="*/ 114 h 470"/>
              <a:gd name="T14" fmla="*/ 293 w 462"/>
              <a:gd name="T15" fmla="*/ 61 h 470"/>
              <a:gd name="T16" fmla="*/ 231 w 462"/>
              <a:gd name="T17" fmla="*/ 0 h 470"/>
              <a:gd name="T18" fmla="*/ 169 w 462"/>
              <a:gd name="T19" fmla="*/ 61 h 470"/>
              <a:gd name="T20" fmla="*/ 204 w 462"/>
              <a:gd name="T21" fmla="*/ 114 h 470"/>
              <a:gd name="T22" fmla="*/ 204 w 462"/>
              <a:gd name="T23" fmla="*/ 185 h 470"/>
              <a:gd name="T24" fmla="*/ 169 w 462"/>
              <a:gd name="T25" fmla="*/ 212 h 470"/>
              <a:gd name="T26" fmla="*/ 115 w 462"/>
              <a:gd name="T27" fmla="*/ 212 h 470"/>
              <a:gd name="T28" fmla="*/ 36 w 462"/>
              <a:gd name="T29" fmla="*/ 292 h 470"/>
              <a:gd name="T30" fmla="*/ 36 w 462"/>
              <a:gd name="T31" fmla="*/ 354 h 470"/>
              <a:gd name="T32" fmla="*/ 0 w 462"/>
              <a:gd name="T33" fmla="*/ 407 h 470"/>
              <a:gd name="T34" fmla="*/ 53 w 462"/>
              <a:gd name="T35" fmla="*/ 469 h 470"/>
              <a:gd name="T36" fmla="*/ 115 w 462"/>
              <a:gd name="T37" fmla="*/ 407 h 470"/>
              <a:gd name="T38" fmla="*/ 80 w 462"/>
              <a:gd name="T39" fmla="*/ 354 h 470"/>
              <a:gd name="T40" fmla="*/ 80 w 462"/>
              <a:gd name="T41" fmla="*/ 292 h 470"/>
              <a:gd name="T42" fmla="*/ 115 w 462"/>
              <a:gd name="T43" fmla="*/ 257 h 470"/>
              <a:gd name="T44" fmla="*/ 169 w 462"/>
              <a:gd name="T45" fmla="*/ 257 h 470"/>
              <a:gd name="T46" fmla="*/ 204 w 462"/>
              <a:gd name="T47" fmla="*/ 248 h 470"/>
              <a:gd name="T48" fmla="*/ 204 w 462"/>
              <a:gd name="T49" fmla="*/ 354 h 470"/>
              <a:gd name="T50" fmla="*/ 169 w 462"/>
              <a:gd name="T51" fmla="*/ 407 h 470"/>
              <a:gd name="T52" fmla="*/ 231 w 462"/>
              <a:gd name="T53" fmla="*/ 469 h 470"/>
              <a:gd name="T54" fmla="*/ 293 w 462"/>
              <a:gd name="T55" fmla="*/ 407 h 470"/>
              <a:gd name="T56" fmla="*/ 257 w 462"/>
              <a:gd name="T57" fmla="*/ 354 h 470"/>
              <a:gd name="T58" fmla="*/ 257 w 462"/>
              <a:gd name="T59" fmla="*/ 248 h 470"/>
              <a:gd name="T60" fmla="*/ 293 w 462"/>
              <a:gd name="T61" fmla="*/ 257 h 470"/>
              <a:gd name="T62" fmla="*/ 346 w 462"/>
              <a:gd name="T63" fmla="*/ 257 h 470"/>
              <a:gd name="T64" fmla="*/ 381 w 462"/>
              <a:gd name="T65" fmla="*/ 292 h 470"/>
              <a:gd name="T66" fmla="*/ 381 w 462"/>
              <a:gd name="T67" fmla="*/ 354 h 470"/>
              <a:gd name="T68" fmla="*/ 346 w 462"/>
              <a:gd name="T69" fmla="*/ 407 h 470"/>
              <a:gd name="T70" fmla="*/ 408 w 462"/>
              <a:gd name="T71" fmla="*/ 469 h 470"/>
              <a:gd name="T72" fmla="*/ 461 w 462"/>
              <a:gd name="T73" fmla="*/ 407 h 470"/>
              <a:gd name="T74" fmla="*/ 425 w 462"/>
              <a:gd name="T75" fmla="*/ 354 h 470"/>
              <a:gd name="T76" fmla="*/ 89 w 462"/>
              <a:gd name="T77" fmla="*/ 407 h 470"/>
              <a:gd name="T78" fmla="*/ 89 w 462"/>
              <a:gd name="T79" fmla="*/ 407 h 470"/>
              <a:gd name="T80" fmla="*/ 53 w 462"/>
              <a:gd name="T81" fmla="*/ 442 h 470"/>
              <a:gd name="T82" fmla="*/ 18 w 462"/>
              <a:gd name="T83" fmla="*/ 407 h 470"/>
              <a:gd name="T84" fmla="*/ 53 w 462"/>
              <a:gd name="T85" fmla="*/ 372 h 470"/>
              <a:gd name="T86" fmla="*/ 89 w 462"/>
              <a:gd name="T87" fmla="*/ 407 h 470"/>
              <a:gd name="T88" fmla="*/ 196 w 462"/>
              <a:gd name="T89" fmla="*/ 61 h 470"/>
              <a:gd name="T90" fmla="*/ 196 w 462"/>
              <a:gd name="T91" fmla="*/ 61 h 470"/>
              <a:gd name="T92" fmla="*/ 231 w 462"/>
              <a:gd name="T93" fmla="*/ 26 h 470"/>
              <a:gd name="T94" fmla="*/ 266 w 462"/>
              <a:gd name="T95" fmla="*/ 61 h 470"/>
              <a:gd name="T96" fmla="*/ 231 w 462"/>
              <a:gd name="T97" fmla="*/ 97 h 470"/>
              <a:gd name="T98" fmla="*/ 196 w 462"/>
              <a:gd name="T99" fmla="*/ 61 h 470"/>
              <a:gd name="T100" fmla="*/ 266 w 462"/>
              <a:gd name="T101" fmla="*/ 407 h 470"/>
              <a:gd name="T102" fmla="*/ 266 w 462"/>
              <a:gd name="T103" fmla="*/ 407 h 470"/>
              <a:gd name="T104" fmla="*/ 231 w 462"/>
              <a:gd name="T105" fmla="*/ 442 h 470"/>
              <a:gd name="T106" fmla="*/ 196 w 462"/>
              <a:gd name="T107" fmla="*/ 407 h 470"/>
              <a:gd name="T108" fmla="*/ 231 w 462"/>
              <a:gd name="T109" fmla="*/ 372 h 470"/>
              <a:gd name="T110" fmla="*/ 266 w 462"/>
              <a:gd name="T111" fmla="*/ 407 h 470"/>
              <a:gd name="T112" fmla="*/ 408 w 462"/>
              <a:gd name="T113" fmla="*/ 442 h 470"/>
              <a:gd name="T114" fmla="*/ 408 w 462"/>
              <a:gd name="T115" fmla="*/ 442 h 470"/>
              <a:gd name="T116" fmla="*/ 372 w 462"/>
              <a:gd name="T117" fmla="*/ 407 h 470"/>
              <a:gd name="T118" fmla="*/ 408 w 462"/>
              <a:gd name="T119" fmla="*/ 372 h 470"/>
              <a:gd name="T120" fmla="*/ 434 w 462"/>
              <a:gd name="T121" fmla="*/ 407 h 470"/>
              <a:gd name="T122" fmla="*/ 408 w 462"/>
              <a:gd name="T123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2" h="470">
                <a:moveTo>
                  <a:pt x="425" y="354"/>
                </a:moveTo>
                <a:lnTo>
                  <a:pt x="425" y="354"/>
                </a:lnTo>
                <a:cubicBezTo>
                  <a:pt x="425" y="292"/>
                  <a:pt x="425" y="292"/>
                  <a:pt x="425" y="292"/>
                </a:cubicBezTo>
                <a:cubicBezTo>
                  <a:pt x="425" y="257"/>
                  <a:pt x="408" y="212"/>
                  <a:pt x="346" y="212"/>
                </a:cubicBezTo>
                <a:cubicBezTo>
                  <a:pt x="293" y="212"/>
                  <a:pt x="293" y="212"/>
                  <a:pt x="293" y="212"/>
                </a:cubicBezTo>
                <a:cubicBezTo>
                  <a:pt x="257" y="212"/>
                  <a:pt x="257" y="195"/>
                  <a:pt x="257" y="185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75" y="106"/>
                  <a:pt x="293" y="88"/>
                  <a:pt x="293" y="61"/>
                </a:cubicBezTo>
                <a:cubicBezTo>
                  <a:pt x="293" y="26"/>
                  <a:pt x="266" y="0"/>
                  <a:pt x="231" y="0"/>
                </a:cubicBezTo>
                <a:cubicBezTo>
                  <a:pt x="196" y="0"/>
                  <a:pt x="169" y="26"/>
                  <a:pt x="169" y="61"/>
                </a:cubicBezTo>
                <a:cubicBezTo>
                  <a:pt x="169" y="88"/>
                  <a:pt x="186" y="106"/>
                  <a:pt x="204" y="11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4" y="185"/>
                  <a:pt x="204" y="212"/>
                  <a:pt x="169" y="212"/>
                </a:cubicBezTo>
                <a:cubicBezTo>
                  <a:pt x="115" y="212"/>
                  <a:pt x="115" y="212"/>
                  <a:pt x="115" y="212"/>
                </a:cubicBezTo>
                <a:cubicBezTo>
                  <a:pt x="53" y="212"/>
                  <a:pt x="36" y="257"/>
                  <a:pt x="36" y="292"/>
                </a:cubicBezTo>
                <a:cubicBezTo>
                  <a:pt x="36" y="354"/>
                  <a:pt x="36" y="354"/>
                  <a:pt x="36" y="354"/>
                </a:cubicBezTo>
                <a:cubicBezTo>
                  <a:pt x="9" y="363"/>
                  <a:pt x="0" y="380"/>
                  <a:pt x="0" y="407"/>
                </a:cubicBezTo>
                <a:cubicBezTo>
                  <a:pt x="0" y="442"/>
                  <a:pt x="27" y="469"/>
                  <a:pt x="53" y="469"/>
                </a:cubicBezTo>
                <a:cubicBezTo>
                  <a:pt x="89" y="469"/>
                  <a:pt x="115" y="442"/>
                  <a:pt x="115" y="407"/>
                </a:cubicBezTo>
                <a:cubicBezTo>
                  <a:pt x="115" y="380"/>
                  <a:pt x="98" y="363"/>
                  <a:pt x="80" y="354"/>
                </a:cubicBezTo>
                <a:cubicBezTo>
                  <a:pt x="80" y="292"/>
                  <a:pt x="80" y="292"/>
                  <a:pt x="80" y="292"/>
                </a:cubicBezTo>
                <a:cubicBezTo>
                  <a:pt x="80" y="292"/>
                  <a:pt x="80" y="257"/>
                  <a:pt x="115" y="257"/>
                </a:cubicBezTo>
                <a:cubicBezTo>
                  <a:pt x="169" y="257"/>
                  <a:pt x="169" y="257"/>
                  <a:pt x="169" y="257"/>
                </a:cubicBezTo>
                <a:cubicBezTo>
                  <a:pt x="186" y="257"/>
                  <a:pt x="196" y="257"/>
                  <a:pt x="204" y="248"/>
                </a:cubicBezTo>
                <a:cubicBezTo>
                  <a:pt x="204" y="354"/>
                  <a:pt x="204" y="354"/>
                  <a:pt x="204" y="354"/>
                </a:cubicBezTo>
                <a:cubicBezTo>
                  <a:pt x="186" y="363"/>
                  <a:pt x="169" y="380"/>
                  <a:pt x="169" y="407"/>
                </a:cubicBezTo>
                <a:cubicBezTo>
                  <a:pt x="169" y="442"/>
                  <a:pt x="196" y="469"/>
                  <a:pt x="231" y="469"/>
                </a:cubicBezTo>
                <a:cubicBezTo>
                  <a:pt x="266" y="469"/>
                  <a:pt x="293" y="442"/>
                  <a:pt x="293" y="407"/>
                </a:cubicBezTo>
                <a:cubicBezTo>
                  <a:pt x="293" y="380"/>
                  <a:pt x="275" y="363"/>
                  <a:pt x="257" y="354"/>
                </a:cubicBezTo>
                <a:cubicBezTo>
                  <a:pt x="257" y="248"/>
                  <a:pt x="257" y="248"/>
                  <a:pt x="257" y="248"/>
                </a:cubicBezTo>
                <a:cubicBezTo>
                  <a:pt x="266" y="257"/>
                  <a:pt x="275" y="257"/>
                  <a:pt x="293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81" y="257"/>
                  <a:pt x="381" y="283"/>
                  <a:pt x="381" y="292"/>
                </a:cubicBezTo>
                <a:cubicBezTo>
                  <a:pt x="381" y="354"/>
                  <a:pt x="381" y="354"/>
                  <a:pt x="381" y="354"/>
                </a:cubicBezTo>
                <a:cubicBezTo>
                  <a:pt x="363" y="363"/>
                  <a:pt x="346" y="380"/>
                  <a:pt x="346" y="407"/>
                </a:cubicBezTo>
                <a:cubicBezTo>
                  <a:pt x="346" y="442"/>
                  <a:pt x="372" y="469"/>
                  <a:pt x="408" y="469"/>
                </a:cubicBezTo>
                <a:cubicBezTo>
                  <a:pt x="434" y="469"/>
                  <a:pt x="461" y="442"/>
                  <a:pt x="461" y="407"/>
                </a:cubicBezTo>
                <a:cubicBezTo>
                  <a:pt x="461" y="380"/>
                  <a:pt x="453" y="363"/>
                  <a:pt x="425" y="354"/>
                </a:cubicBezTo>
                <a:close/>
                <a:moveTo>
                  <a:pt x="89" y="407"/>
                </a:moveTo>
                <a:lnTo>
                  <a:pt x="89" y="407"/>
                </a:lnTo>
                <a:cubicBezTo>
                  <a:pt x="89" y="425"/>
                  <a:pt x="71" y="442"/>
                  <a:pt x="53" y="442"/>
                </a:cubicBezTo>
                <a:cubicBezTo>
                  <a:pt x="36" y="442"/>
                  <a:pt x="18" y="425"/>
                  <a:pt x="18" y="407"/>
                </a:cubicBezTo>
                <a:cubicBezTo>
                  <a:pt x="18" y="389"/>
                  <a:pt x="36" y="372"/>
                  <a:pt x="53" y="372"/>
                </a:cubicBezTo>
                <a:cubicBezTo>
                  <a:pt x="71" y="372"/>
                  <a:pt x="89" y="389"/>
                  <a:pt x="89" y="407"/>
                </a:cubicBezTo>
                <a:close/>
                <a:moveTo>
                  <a:pt x="196" y="61"/>
                </a:moveTo>
                <a:lnTo>
                  <a:pt x="196" y="61"/>
                </a:lnTo>
                <a:cubicBezTo>
                  <a:pt x="196" y="44"/>
                  <a:pt x="213" y="26"/>
                  <a:pt x="231" y="26"/>
                </a:cubicBezTo>
                <a:cubicBezTo>
                  <a:pt x="249" y="26"/>
                  <a:pt x="266" y="44"/>
                  <a:pt x="266" y="61"/>
                </a:cubicBezTo>
                <a:cubicBezTo>
                  <a:pt x="266" y="79"/>
                  <a:pt x="249" y="97"/>
                  <a:pt x="231" y="97"/>
                </a:cubicBezTo>
                <a:cubicBezTo>
                  <a:pt x="213" y="97"/>
                  <a:pt x="196" y="79"/>
                  <a:pt x="196" y="61"/>
                </a:cubicBezTo>
                <a:close/>
                <a:moveTo>
                  <a:pt x="266" y="407"/>
                </a:moveTo>
                <a:lnTo>
                  <a:pt x="266" y="407"/>
                </a:lnTo>
                <a:cubicBezTo>
                  <a:pt x="266" y="425"/>
                  <a:pt x="249" y="442"/>
                  <a:pt x="231" y="442"/>
                </a:cubicBezTo>
                <a:cubicBezTo>
                  <a:pt x="213" y="442"/>
                  <a:pt x="196" y="425"/>
                  <a:pt x="196" y="407"/>
                </a:cubicBezTo>
                <a:cubicBezTo>
                  <a:pt x="196" y="389"/>
                  <a:pt x="213" y="372"/>
                  <a:pt x="231" y="372"/>
                </a:cubicBezTo>
                <a:cubicBezTo>
                  <a:pt x="249" y="372"/>
                  <a:pt x="266" y="389"/>
                  <a:pt x="266" y="407"/>
                </a:cubicBezTo>
                <a:close/>
                <a:moveTo>
                  <a:pt x="408" y="442"/>
                </a:moveTo>
                <a:lnTo>
                  <a:pt x="408" y="442"/>
                </a:lnTo>
                <a:cubicBezTo>
                  <a:pt x="381" y="442"/>
                  <a:pt x="372" y="425"/>
                  <a:pt x="372" y="407"/>
                </a:cubicBezTo>
                <a:cubicBezTo>
                  <a:pt x="372" y="389"/>
                  <a:pt x="381" y="372"/>
                  <a:pt x="408" y="372"/>
                </a:cubicBezTo>
                <a:cubicBezTo>
                  <a:pt x="425" y="372"/>
                  <a:pt x="434" y="389"/>
                  <a:pt x="434" y="407"/>
                </a:cubicBezTo>
                <a:cubicBezTo>
                  <a:pt x="434" y="425"/>
                  <a:pt x="425" y="442"/>
                  <a:pt x="40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5" name="Freeform 33"/>
          <p:cNvSpPr>
            <a:spLocks noChangeArrowheads="1"/>
          </p:cNvSpPr>
          <p:nvPr userDrawn="1"/>
        </p:nvSpPr>
        <p:spPr bwMode="auto">
          <a:xfrm>
            <a:off x="2289814" y="3175482"/>
            <a:ext cx="152891" cy="198965"/>
          </a:xfrm>
          <a:custGeom>
            <a:avLst/>
            <a:gdLst>
              <a:gd name="T0" fmla="*/ 319 w 320"/>
              <a:gd name="T1" fmla="*/ 62 h 417"/>
              <a:gd name="T2" fmla="*/ 319 w 320"/>
              <a:gd name="T3" fmla="*/ 62 h 417"/>
              <a:gd name="T4" fmla="*/ 257 w 320"/>
              <a:gd name="T5" fmla="*/ 0 h 417"/>
              <a:gd name="T6" fmla="*/ 194 w 320"/>
              <a:gd name="T7" fmla="*/ 62 h 417"/>
              <a:gd name="T8" fmla="*/ 230 w 320"/>
              <a:gd name="T9" fmla="*/ 115 h 417"/>
              <a:gd name="T10" fmla="*/ 150 w 320"/>
              <a:gd name="T11" fmla="*/ 186 h 417"/>
              <a:gd name="T12" fmla="*/ 79 w 320"/>
              <a:gd name="T13" fmla="*/ 213 h 417"/>
              <a:gd name="T14" fmla="*/ 79 w 320"/>
              <a:gd name="T15" fmla="*/ 115 h 417"/>
              <a:gd name="T16" fmla="*/ 115 w 320"/>
              <a:gd name="T17" fmla="*/ 62 h 417"/>
              <a:gd name="T18" fmla="*/ 62 w 320"/>
              <a:gd name="T19" fmla="*/ 0 h 417"/>
              <a:gd name="T20" fmla="*/ 0 w 320"/>
              <a:gd name="T21" fmla="*/ 62 h 417"/>
              <a:gd name="T22" fmla="*/ 35 w 320"/>
              <a:gd name="T23" fmla="*/ 115 h 417"/>
              <a:gd name="T24" fmla="*/ 35 w 320"/>
              <a:gd name="T25" fmla="*/ 301 h 417"/>
              <a:gd name="T26" fmla="*/ 0 w 320"/>
              <a:gd name="T27" fmla="*/ 354 h 417"/>
              <a:gd name="T28" fmla="*/ 62 w 320"/>
              <a:gd name="T29" fmla="*/ 416 h 417"/>
              <a:gd name="T30" fmla="*/ 115 w 320"/>
              <a:gd name="T31" fmla="*/ 354 h 417"/>
              <a:gd name="T32" fmla="*/ 88 w 320"/>
              <a:gd name="T33" fmla="*/ 301 h 417"/>
              <a:gd name="T34" fmla="*/ 168 w 320"/>
              <a:gd name="T35" fmla="*/ 231 h 417"/>
              <a:gd name="T36" fmla="*/ 283 w 320"/>
              <a:gd name="T37" fmla="*/ 115 h 417"/>
              <a:gd name="T38" fmla="*/ 319 w 320"/>
              <a:gd name="T39" fmla="*/ 62 h 417"/>
              <a:gd name="T40" fmla="*/ 26 w 320"/>
              <a:gd name="T41" fmla="*/ 62 h 417"/>
              <a:gd name="T42" fmla="*/ 26 w 320"/>
              <a:gd name="T43" fmla="*/ 62 h 417"/>
              <a:gd name="T44" fmla="*/ 62 w 320"/>
              <a:gd name="T45" fmla="*/ 27 h 417"/>
              <a:gd name="T46" fmla="*/ 97 w 320"/>
              <a:gd name="T47" fmla="*/ 62 h 417"/>
              <a:gd name="T48" fmla="*/ 62 w 320"/>
              <a:gd name="T49" fmla="*/ 88 h 417"/>
              <a:gd name="T50" fmla="*/ 26 w 320"/>
              <a:gd name="T51" fmla="*/ 62 h 417"/>
              <a:gd name="T52" fmla="*/ 62 w 320"/>
              <a:gd name="T53" fmla="*/ 390 h 417"/>
              <a:gd name="T54" fmla="*/ 62 w 320"/>
              <a:gd name="T55" fmla="*/ 390 h 417"/>
              <a:gd name="T56" fmla="*/ 26 w 320"/>
              <a:gd name="T57" fmla="*/ 354 h 417"/>
              <a:gd name="T58" fmla="*/ 62 w 320"/>
              <a:gd name="T59" fmla="*/ 319 h 417"/>
              <a:gd name="T60" fmla="*/ 97 w 320"/>
              <a:gd name="T61" fmla="*/ 354 h 417"/>
              <a:gd name="T62" fmla="*/ 62 w 320"/>
              <a:gd name="T63" fmla="*/ 390 h 417"/>
              <a:gd name="T64" fmla="*/ 257 w 320"/>
              <a:gd name="T65" fmla="*/ 88 h 417"/>
              <a:gd name="T66" fmla="*/ 257 w 320"/>
              <a:gd name="T67" fmla="*/ 88 h 417"/>
              <a:gd name="T68" fmla="*/ 221 w 320"/>
              <a:gd name="T69" fmla="*/ 62 h 417"/>
              <a:gd name="T70" fmla="*/ 257 w 320"/>
              <a:gd name="T71" fmla="*/ 27 h 417"/>
              <a:gd name="T72" fmla="*/ 292 w 320"/>
              <a:gd name="T73" fmla="*/ 62 h 417"/>
              <a:gd name="T74" fmla="*/ 257 w 320"/>
              <a:gd name="T75" fmla="*/ 88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0" h="417">
                <a:moveTo>
                  <a:pt x="319" y="62"/>
                </a:moveTo>
                <a:lnTo>
                  <a:pt x="319" y="62"/>
                </a:ln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4" y="27"/>
                  <a:pt x="194" y="62"/>
                </a:cubicBezTo>
                <a:cubicBezTo>
                  <a:pt x="194" y="80"/>
                  <a:pt x="213" y="106"/>
                  <a:pt x="230" y="115"/>
                </a:cubicBezTo>
                <a:cubicBezTo>
                  <a:pt x="230" y="159"/>
                  <a:pt x="194" y="169"/>
                  <a:pt x="150" y="186"/>
                </a:cubicBezTo>
                <a:cubicBezTo>
                  <a:pt x="132" y="195"/>
                  <a:pt x="106" y="195"/>
                  <a:pt x="79" y="213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06" y="106"/>
                  <a:pt x="115" y="80"/>
                  <a:pt x="115" y="62"/>
                </a:cubicBezTo>
                <a:cubicBezTo>
                  <a:pt x="115" y="27"/>
                  <a:pt x="88" y="0"/>
                  <a:pt x="62" y="0"/>
                </a:cubicBezTo>
                <a:cubicBezTo>
                  <a:pt x="26" y="0"/>
                  <a:pt x="0" y="27"/>
                  <a:pt x="0" y="62"/>
                </a:cubicBezTo>
                <a:cubicBezTo>
                  <a:pt x="0" y="80"/>
                  <a:pt x="17" y="106"/>
                  <a:pt x="35" y="115"/>
                </a:cubicBezTo>
                <a:cubicBezTo>
                  <a:pt x="35" y="301"/>
                  <a:pt x="35" y="301"/>
                  <a:pt x="35" y="301"/>
                </a:cubicBezTo>
                <a:cubicBezTo>
                  <a:pt x="17" y="310"/>
                  <a:pt x="0" y="328"/>
                  <a:pt x="0" y="354"/>
                </a:cubicBezTo>
                <a:cubicBezTo>
                  <a:pt x="0" y="390"/>
                  <a:pt x="26" y="416"/>
                  <a:pt x="62" y="416"/>
                </a:cubicBezTo>
                <a:cubicBezTo>
                  <a:pt x="88" y="416"/>
                  <a:pt x="115" y="390"/>
                  <a:pt x="115" y="354"/>
                </a:cubicBezTo>
                <a:cubicBezTo>
                  <a:pt x="115" y="328"/>
                  <a:pt x="106" y="310"/>
                  <a:pt x="88" y="301"/>
                </a:cubicBezTo>
                <a:cubicBezTo>
                  <a:pt x="88" y="257"/>
                  <a:pt x="123" y="240"/>
                  <a:pt x="168" y="231"/>
                </a:cubicBezTo>
                <a:cubicBezTo>
                  <a:pt x="213" y="213"/>
                  <a:pt x="275" y="195"/>
                  <a:pt x="283" y="115"/>
                </a:cubicBezTo>
                <a:cubicBezTo>
                  <a:pt x="301" y="106"/>
                  <a:pt x="319" y="80"/>
                  <a:pt x="319" y="62"/>
                </a:cubicBezTo>
                <a:close/>
                <a:moveTo>
                  <a:pt x="26" y="62"/>
                </a:moveTo>
                <a:lnTo>
                  <a:pt x="26" y="62"/>
                </a:lnTo>
                <a:cubicBezTo>
                  <a:pt x="26" y="35"/>
                  <a:pt x="44" y="27"/>
                  <a:pt x="62" y="27"/>
                </a:cubicBezTo>
                <a:cubicBezTo>
                  <a:pt x="79" y="27"/>
                  <a:pt x="97" y="35"/>
                  <a:pt x="97" y="62"/>
                </a:cubicBezTo>
                <a:cubicBezTo>
                  <a:pt x="97" y="80"/>
                  <a:pt x="79" y="88"/>
                  <a:pt x="62" y="88"/>
                </a:cubicBezTo>
                <a:cubicBezTo>
                  <a:pt x="44" y="88"/>
                  <a:pt x="26" y="80"/>
                  <a:pt x="26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6" y="372"/>
                  <a:pt x="26" y="354"/>
                </a:cubicBezTo>
                <a:cubicBezTo>
                  <a:pt x="26" y="337"/>
                  <a:pt x="44" y="319"/>
                  <a:pt x="62" y="319"/>
                </a:cubicBezTo>
                <a:cubicBezTo>
                  <a:pt x="79" y="319"/>
                  <a:pt x="97" y="337"/>
                  <a:pt x="97" y="354"/>
                </a:cubicBezTo>
                <a:cubicBezTo>
                  <a:pt x="97" y="372"/>
                  <a:pt x="79" y="390"/>
                  <a:pt x="62" y="390"/>
                </a:cubicBezTo>
                <a:close/>
                <a:moveTo>
                  <a:pt x="257" y="88"/>
                </a:moveTo>
                <a:lnTo>
                  <a:pt x="257" y="88"/>
                </a:lnTo>
                <a:cubicBezTo>
                  <a:pt x="239" y="88"/>
                  <a:pt x="221" y="80"/>
                  <a:pt x="221" y="62"/>
                </a:cubicBez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6" name="Freeform 34"/>
          <p:cNvSpPr>
            <a:spLocks noChangeArrowheads="1"/>
          </p:cNvSpPr>
          <p:nvPr userDrawn="1"/>
        </p:nvSpPr>
        <p:spPr bwMode="auto">
          <a:xfrm>
            <a:off x="1818580" y="3162916"/>
            <a:ext cx="152889" cy="224098"/>
          </a:xfrm>
          <a:custGeom>
            <a:avLst/>
            <a:gdLst>
              <a:gd name="T0" fmla="*/ 258 w 320"/>
              <a:gd name="T1" fmla="*/ 345 h 470"/>
              <a:gd name="T2" fmla="*/ 258 w 320"/>
              <a:gd name="T3" fmla="*/ 345 h 470"/>
              <a:gd name="T4" fmla="*/ 205 w 320"/>
              <a:gd name="T5" fmla="*/ 380 h 470"/>
              <a:gd name="T6" fmla="*/ 124 w 320"/>
              <a:gd name="T7" fmla="*/ 380 h 470"/>
              <a:gd name="T8" fmla="*/ 80 w 320"/>
              <a:gd name="T9" fmla="*/ 345 h 470"/>
              <a:gd name="T10" fmla="*/ 80 w 320"/>
              <a:gd name="T11" fmla="*/ 248 h 470"/>
              <a:gd name="T12" fmla="*/ 124 w 320"/>
              <a:gd name="T13" fmla="*/ 257 h 470"/>
              <a:gd name="T14" fmla="*/ 205 w 320"/>
              <a:gd name="T15" fmla="*/ 257 h 470"/>
              <a:gd name="T16" fmla="*/ 258 w 320"/>
              <a:gd name="T17" fmla="*/ 292 h 470"/>
              <a:gd name="T18" fmla="*/ 319 w 320"/>
              <a:gd name="T19" fmla="*/ 230 h 470"/>
              <a:gd name="T20" fmla="*/ 258 w 320"/>
              <a:gd name="T21" fmla="*/ 176 h 470"/>
              <a:gd name="T22" fmla="*/ 205 w 320"/>
              <a:gd name="T23" fmla="*/ 212 h 470"/>
              <a:gd name="T24" fmla="*/ 124 w 320"/>
              <a:gd name="T25" fmla="*/ 212 h 470"/>
              <a:gd name="T26" fmla="*/ 80 w 320"/>
              <a:gd name="T27" fmla="*/ 167 h 470"/>
              <a:gd name="T28" fmla="*/ 80 w 320"/>
              <a:gd name="T29" fmla="*/ 114 h 470"/>
              <a:gd name="T30" fmla="*/ 115 w 320"/>
              <a:gd name="T31" fmla="*/ 61 h 470"/>
              <a:gd name="T32" fmla="*/ 62 w 320"/>
              <a:gd name="T33" fmla="*/ 0 h 470"/>
              <a:gd name="T34" fmla="*/ 0 w 320"/>
              <a:gd name="T35" fmla="*/ 61 h 470"/>
              <a:gd name="T36" fmla="*/ 36 w 320"/>
              <a:gd name="T37" fmla="*/ 114 h 470"/>
              <a:gd name="T38" fmla="*/ 36 w 320"/>
              <a:gd name="T39" fmla="*/ 345 h 470"/>
              <a:gd name="T40" fmla="*/ 124 w 320"/>
              <a:gd name="T41" fmla="*/ 433 h 470"/>
              <a:gd name="T42" fmla="*/ 205 w 320"/>
              <a:gd name="T43" fmla="*/ 433 h 470"/>
              <a:gd name="T44" fmla="*/ 258 w 320"/>
              <a:gd name="T45" fmla="*/ 469 h 470"/>
              <a:gd name="T46" fmla="*/ 319 w 320"/>
              <a:gd name="T47" fmla="*/ 407 h 470"/>
              <a:gd name="T48" fmla="*/ 258 w 320"/>
              <a:gd name="T49" fmla="*/ 345 h 470"/>
              <a:gd name="T50" fmla="*/ 258 w 320"/>
              <a:gd name="T51" fmla="*/ 195 h 470"/>
              <a:gd name="T52" fmla="*/ 258 w 320"/>
              <a:gd name="T53" fmla="*/ 195 h 470"/>
              <a:gd name="T54" fmla="*/ 293 w 320"/>
              <a:gd name="T55" fmla="*/ 230 h 470"/>
              <a:gd name="T56" fmla="*/ 258 w 320"/>
              <a:gd name="T57" fmla="*/ 266 h 470"/>
              <a:gd name="T58" fmla="*/ 221 w 320"/>
              <a:gd name="T59" fmla="*/ 230 h 470"/>
              <a:gd name="T60" fmla="*/ 258 w 320"/>
              <a:gd name="T61" fmla="*/ 195 h 470"/>
              <a:gd name="T62" fmla="*/ 27 w 320"/>
              <a:gd name="T63" fmla="*/ 61 h 470"/>
              <a:gd name="T64" fmla="*/ 27 w 320"/>
              <a:gd name="T65" fmla="*/ 61 h 470"/>
              <a:gd name="T66" fmla="*/ 62 w 320"/>
              <a:gd name="T67" fmla="*/ 26 h 470"/>
              <a:gd name="T68" fmla="*/ 98 w 320"/>
              <a:gd name="T69" fmla="*/ 61 h 470"/>
              <a:gd name="T70" fmla="*/ 62 w 320"/>
              <a:gd name="T71" fmla="*/ 97 h 470"/>
              <a:gd name="T72" fmla="*/ 27 w 320"/>
              <a:gd name="T73" fmla="*/ 61 h 470"/>
              <a:gd name="T74" fmla="*/ 258 w 320"/>
              <a:gd name="T75" fmla="*/ 442 h 470"/>
              <a:gd name="T76" fmla="*/ 258 w 320"/>
              <a:gd name="T77" fmla="*/ 442 h 470"/>
              <a:gd name="T78" fmla="*/ 221 w 320"/>
              <a:gd name="T79" fmla="*/ 407 h 470"/>
              <a:gd name="T80" fmla="*/ 258 w 320"/>
              <a:gd name="T81" fmla="*/ 372 h 470"/>
              <a:gd name="T82" fmla="*/ 293 w 320"/>
              <a:gd name="T83" fmla="*/ 407 h 470"/>
              <a:gd name="T84" fmla="*/ 258 w 320"/>
              <a:gd name="T85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0" h="470">
                <a:moveTo>
                  <a:pt x="258" y="345"/>
                </a:moveTo>
                <a:lnTo>
                  <a:pt x="258" y="345"/>
                </a:lnTo>
                <a:cubicBezTo>
                  <a:pt x="231" y="345"/>
                  <a:pt x="213" y="363"/>
                  <a:pt x="205" y="380"/>
                </a:cubicBezTo>
                <a:cubicBezTo>
                  <a:pt x="124" y="380"/>
                  <a:pt x="124" y="380"/>
                  <a:pt x="124" y="380"/>
                </a:cubicBezTo>
                <a:cubicBezTo>
                  <a:pt x="89" y="380"/>
                  <a:pt x="80" y="354"/>
                  <a:pt x="80" y="345"/>
                </a:cubicBezTo>
                <a:cubicBezTo>
                  <a:pt x="80" y="248"/>
                  <a:pt x="80" y="248"/>
                  <a:pt x="80" y="248"/>
                </a:cubicBezTo>
                <a:cubicBezTo>
                  <a:pt x="98" y="257"/>
                  <a:pt x="107" y="257"/>
                  <a:pt x="124" y="257"/>
                </a:cubicBezTo>
                <a:cubicBezTo>
                  <a:pt x="205" y="257"/>
                  <a:pt x="205" y="257"/>
                  <a:pt x="205" y="257"/>
                </a:cubicBezTo>
                <a:cubicBezTo>
                  <a:pt x="213" y="274"/>
                  <a:pt x="231" y="292"/>
                  <a:pt x="258" y="292"/>
                </a:cubicBezTo>
                <a:cubicBezTo>
                  <a:pt x="293" y="292"/>
                  <a:pt x="319" y="266"/>
                  <a:pt x="319" y="230"/>
                </a:cubicBezTo>
                <a:cubicBezTo>
                  <a:pt x="319" y="204"/>
                  <a:pt x="293" y="176"/>
                  <a:pt x="258" y="176"/>
                </a:cubicBezTo>
                <a:cubicBezTo>
                  <a:pt x="231" y="176"/>
                  <a:pt x="213" y="185"/>
                  <a:pt x="205" y="212"/>
                </a:cubicBezTo>
                <a:cubicBezTo>
                  <a:pt x="124" y="212"/>
                  <a:pt x="124" y="212"/>
                  <a:pt x="124" y="212"/>
                </a:cubicBezTo>
                <a:cubicBezTo>
                  <a:pt x="89" y="212"/>
                  <a:pt x="80" y="176"/>
                  <a:pt x="80" y="167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107" y="106"/>
                  <a:pt x="115" y="88"/>
                  <a:pt x="115" y="61"/>
                </a:cubicBezTo>
                <a:cubicBezTo>
                  <a:pt x="115" y="26"/>
                  <a:pt x="89" y="0"/>
                  <a:pt x="62" y="0"/>
                </a:cubicBezTo>
                <a:cubicBezTo>
                  <a:pt x="27" y="0"/>
                  <a:pt x="0" y="26"/>
                  <a:pt x="0" y="61"/>
                </a:cubicBezTo>
                <a:cubicBezTo>
                  <a:pt x="0" y="88"/>
                  <a:pt x="18" y="106"/>
                  <a:pt x="36" y="114"/>
                </a:cubicBezTo>
                <a:cubicBezTo>
                  <a:pt x="36" y="345"/>
                  <a:pt x="36" y="345"/>
                  <a:pt x="36" y="345"/>
                </a:cubicBezTo>
                <a:cubicBezTo>
                  <a:pt x="36" y="380"/>
                  <a:pt x="62" y="433"/>
                  <a:pt x="124" y="433"/>
                </a:cubicBezTo>
                <a:cubicBezTo>
                  <a:pt x="205" y="433"/>
                  <a:pt x="205" y="433"/>
                  <a:pt x="205" y="433"/>
                </a:cubicBezTo>
                <a:cubicBezTo>
                  <a:pt x="213" y="451"/>
                  <a:pt x="231" y="469"/>
                  <a:pt x="258" y="469"/>
                </a:cubicBezTo>
                <a:cubicBezTo>
                  <a:pt x="293" y="469"/>
                  <a:pt x="319" y="442"/>
                  <a:pt x="319" y="407"/>
                </a:cubicBezTo>
                <a:cubicBezTo>
                  <a:pt x="319" y="372"/>
                  <a:pt x="293" y="345"/>
                  <a:pt x="258" y="345"/>
                </a:cubicBezTo>
                <a:close/>
                <a:moveTo>
                  <a:pt x="258" y="195"/>
                </a:moveTo>
                <a:lnTo>
                  <a:pt x="258" y="195"/>
                </a:lnTo>
                <a:cubicBezTo>
                  <a:pt x="275" y="195"/>
                  <a:pt x="293" y="212"/>
                  <a:pt x="293" y="230"/>
                </a:cubicBezTo>
                <a:cubicBezTo>
                  <a:pt x="293" y="248"/>
                  <a:pt x="275" y="266"/>
                  <a:pt x="258" y="266"/>
                </a:cubicBezTo>
                <a:cubicBezTo>
                  <a:pt x="240" y="266"/>
                  <a:pt x="221" y="248"/>
                  <a:pt x="221" y="230"/>
                </a:cubicBezTo>
                <a:cubicBezTo>
                  <a:pt x="221" y="212"/>
                  <a:pt x="240" y="195"/>
                  <a:pt x="258" y="195"/>
                </a:cubicBezTo>
                <a:close/>
                <a:moveTo>
                  <a:pt x="27" y="61"/>
                </a:moveTo>
                <a:lnTo>
                  <a:pt x="27" y="61"/>
                </a:lnTo>
                <a:cubicBezTo>
                  <a:pt x="27" y="44"/>
                  <a:pt x="45" y="26"/>
                  <a:pt x="62" y="26"/>
                </a:cubicBezTo>
                <a:cubicBezTo>
                  <a:pt x="80" y="26"/>
                  <a:pt x="98" y="44"/>
                  <a:pt x="98" y="61"/>
                </a:cubicBezTo>
                <a:cubicBezTo>
                  <a:pt x="98" y="79"/>
                  <a:pt x="80" y="97"/>
                  <a:pt x="62" y="97"/>
                </a:cubicBezTo>
                <a:cubicBezTo>
                  <a:pt x="45" y="97"/>
                  <a:pt x="27" y="79"/>
                  <a:pt x="27" y="61"/>
                </a:cubicBezTo>
                <a:close/>
                <a:moveTo>
                  <a:pt x="258" y="442"/>
                </a:moveTo>
                <a:lnTo>
                  <a:pt x="258" y="442"/>
                </a:lnTo>
                <a:cubicBezTo>
                  <a:pt x="240" y="442"/>
                  <a:pt x="221" y="425"/>
                  <a:pt x="221" y="407"/>
                </a:cubicBezTo>
                <a:cubicBezTo>
                  <a:pt x="221" y="389"/>
                  <a:pt x="240" y="372"/>
                  <a:pt x="258" y="372"/>
                </a:cubicBezTo>
                <a:cubicBezTo>
                  <a:pt x="275" y="372"/>
                  <a:pt x="293" y="389"/>
                  <a:pt x="293" y="407"/>
                </a:cubicBezTo>
                <a:cubicBezTo>
                  <a:pt x="293" y="425"/>
                  <a:pt x="275" y="442"/>
                  <a:pt x="25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7" name="Freeform 35"/>
          <p:cNvSpPr>
            <a:spLocks noChangeArrowheads="1"/>
          </p:cNvSpPr>
          <p:nvPr userDrawn="1"/>
        </p:nvSpPr>
        <p:spPr bwMode="auto">
          <a:xfrm>
            <a:off x="3280455" y="3175482"/>
            <a:ext cx="58642" cy="198965"/>
          </a:xfrm>
          <a:custGeom>
            <a:avLst/>
            <a:gdLst>
              <a:gd name="T0" fmla="*/ 89 w 125"/>
              <a:gd name="T1" fmla="*/ 301 h 417"/>
              <a:gd name="T2" fmla="*/ 89 w 125"/>
              <a:gd name="T3" fmla="*/ 301 h 417"/>
              <a:gd name="T4" fmla="*/ 89 w 125"/>
              <a:gd name="T5" fmla="*/ 115 h 417"/>
              <a:gd name="T6" fmla="*/ 124 w 125"/>
              <a:gd name="T7" fmla="*/ 62 h 417"/>
              <a:gd name="T8" fmla="*/ 62 w 125"/>
              <a:gd name="T9" fmla="*/ 0 h 417"/>
              <a:gd name="T10" fmla="*/ 0 w 125"/>
              <a:gd name="T11" fmla="*/ 62 h 417"/>
              <a:gd name="T12" fmla="*/ 36 w 125"/>
              <a:gd name="T13" fmla="*/ 115 h 417"/>
              <a:gd name="T14" fmla="*/ 36 w 125"/>
              <a:gd name="T15" fmla="*/ 301 h 417"/>
              <a:gd name="T16" fmla="*/ 0 w 125"/>
              <a:gd name="T17" fmla="*/ 354 h 417"/>
              <a:gd name="T18" fmla="*/ 62 w 125"/>
              <a:gd name="T19" fmla="*/ 416 h 417"/>
              <a:gd name="T20" fmla="*/ 124 w 125"/>
              <a:gd name="T21" fmla="*/ 354 h 417"/>
              <a:gd name="T22" fmla="*/ 89 w 125"/>
              <a:gd name="T23" fmla="*/ 301 h 417"/>
              <a:gd name="T24" fmla="*/ 27 w 125"/>
              <a:gd name="T25" fmla="*/ 62 h 417"/>
              <a:gd name="T26" fmla="*/ 27 w 125"/>
              <a:gd name="T27" fmla="*/ 62 h 417"/>
              <a:gd name="T28" fmla="*/ 62 w 125"/>
              <a:gd name="T29" fmla="*/ 27 h 417"/>
              <a:gd name="T30" fmla="*/ 97 w 125"/>
              <a:gd name="T31" fmla="*/ 62 h 417"/>
              <a:gd name="T32" fmla="*/ 62 w 125"/>
              <a:gd name="T33" fmla="*/ 88 h 417"/>
              <a:gd name="T34" fmla="*/ 27 w 125"/>
              <a:gd name="T35" fmla="*/ 62 h 417"/>
              <a:gd name="T36" fmla="*/ 62 w 125"/>
              <a:gd name="T37" fmla="*/ 390 h 417"/>
              <a:gd name="T38" fmla="*/ 62 w 125"/>
              <a:gd name="T39" fmla="*/ 390 h 417"/>
              <a:gd name="T40" fmla="*/ 27 w 125"/>
              <a:gd name="T41" fmla="*/ 354 h 417"/>
              <a:gd name="T42" fmla="*/ 62 w 125"/>
              <a:gd name="T43" fmla="*/ 319 h 417"/>
              <a:gd name="T44" fmla="*/ 97 w 125"/>
              <a:gd name="T45" fmla="*/ 354 h 417"/>
              <a:gd name="T46" fmla="*/ 62 w 125"/>
              <a:gd name="T47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417">
                <a:moveTo>
                  <a:pt x="89" y="301"/>
                </a:moveTo>
                <a:lnTo>
                  <a:pt x="89" y="301"/>
                </a:lnTo>
                <a:cubicBezTo>
                  <a:pt x="89" y="115"/>
                  <a:pt x="89" y="115"/>
                  <a:pt x="89" y="115"/>
                </a:cubicBezTo>
                <a:cubicBezTo>
                  <a:pt x="106" y="106"/>
                  <a:pt x="124" y="80"/>
                  <a:pt x="124" y="62"/>
                </a:cubicBezTo>
                <a:cubicBezTo>
                  <a:pt x="124" y="27"/>
                  <a:pt x="97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97" y="416"/>
                  <a:pt x="124" y="390"/>
                  <a:pt x="124" y="354"/>
                </a:cubicBezTo>
                <a:cubicBezTo>
                  <a:pt x="124" y="328"/>
                  <a:pt x="106" y="310"/>
                  <a:pt x="89" y="301"/>
                </a:cubicBezTo>
                <a:close/>
                <a:moveTo>
                  <a:pt x="27" y="62"/>
                </a:moveTo>
                <a:lnTo>
                  <a:pt x="27" y="62"/>
                </a:ln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7" y="35"/>
                  <a:pt x="97" y="62"/>
                </a:cubicBezTo>
                <a:cubicBezTo>
                  <a:pt x="97" y="80"/>
                  <a:pt x="80" y="88"/>
                  <a:pt x="62" y="88"/>
                </a:cubicBezTo>
                <a:cubicBezTo>
                  <a:pt x="44" y="88"/>
                  <a:pt x="27" y="80"/>
                  <a:pt x="27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7" y="337"/>
                  <a:pt x="97" y="354"/>
                </a:cubicBezTo>
                <a:cubicBezTo>
                  <a:pt x="97" y="372"/>
                  <a:pt x="80" y="390"/>
                  <a:pt x="62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8" name="Freeform 36"/>
          <p:cNvSpPr>
            <a:spLocks noChangeArrowheads="1"/>
          </p:cNvSpPr>
          <p:nvPr userDrawn="1"/>
        </p:nvSpPr>
        <p:spPr bwMode="auto">
          <a:xfrm>
            <a:off x="3705614" y="3175482"/>
            <a:ext cx="152891" cy="198965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9" name="Freeform 37"/>
          <p:cNvSpPr>
            <a:spLocks noChangeArrowheads="1"/>
          </p:cNvSpPr>
          <p:nvPr userDrawn="1"/>
        </p:nvSpPr>
        <p:spPr bwMode="auto">
          <a:xfrm>
            <a:off x="1822768" y="4138919"/>
            <a:ext cx="108908" cy="207343"/>
          </a:xfrm>
          <a:custGeom>
            <a:avLst/>
            <a:gdLst>
              <a:gd name="T0" fmla="*/ 221 w 231"/>
              <a:gd name="T1" fmla="*/ 399 h 435"/>
              <a:gd name="T2" fmla="*/ 221 w 231"/>
              <a:gd name="T3" fmla="*/ 399 h 435"/>
              <a:gd name="T4" fmla="*/ 221 w 231"/>
              <a:gd name="T5" fmla="*/ 426 h 435"/>
              <a:gd name="T6" fmla="*/ 204 w 231"/>
              <a:gd name="T7" fmla="*/ 426 h 435"/>
              <a:gd name="T8" fmla="*/ 9 w 231"/>
              <a:gd name="T9" fmla="*/ 230 h 435"/>
              <a:gd name="T10" fmla="*/ 9 w 231"/>
              <a:gd name="T11" fmla="*/ 204 h 435"/>
              <a:gd name="T12" fmla="*/ 204 w 231"/>
              <a:gd name="T13" fmla="*/ 9 h 435"/>
              <a:gd name="T14" fmla="*/ 221 w 231"/>
              <a:gd name="T15" fmla="*/ 9 h 435"/>
              <a:gd name="T16" fmla="*/ 221 w 231"/>
              <a:gd name="T17" fmla="*/ 36 h 435"/>
              <a:gd name="T18" fmla="*/ 44 w 231"/>
              <a:gd name="T19" fmla="*/ 213 h 435"/>
              <a:gd name="T20" fmla="*/ 221 w 231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" h="435">
                <a:moveTo>
                  <a:pt x="221" y="399"/>
                </a:moveTo>
                <a:lnTo>
                  <a:pt x="221" y="399"/>
                </a:lnTo>
                <a:cubicBezTo>
                  <a:pt x="230" y="408"/>
                  <a:pt x="230" y="417"/>
                  <a:pt x="221" y="426"/>
                </a:cubicBezTo>
                <a:cubicBezTo>
                  <a:pt x="213" y="434"/>
                  <a:pt x="204" y="434"/>
                  <a:pt x="204" y="426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22"/>
                  <a:pt x="0" y="213"/>
                  <a:pt x="9" y="204"/>
                </a:cubicBezTo>
                <a:cubicBezTo>
                  <a:pt x="204" y="9"/>
                  <a:pt x="204" y="9"/>
                  <a:pt x="204" y="9"/>
                </a:cubicBezTo>
                <a:cubicBezTo>
                  <a:pt x="204" y="0"/>
                  <a:pt x="213" y="0"/>
                  <a:pt x="221" y="9"/>
                </a:cubicBezTo>
                <a:cubicBezTo>
                  <a:pt x="230" y="17"/>
                  <a:pt x="230" y="26"/>
                  <a:pt x="221" y="36"/>
                </a:cubicBezTo>
                <a:cubicBezTo>
                  <a:pt x="44" y="213"/>
                  <a:pt x="44" y="213"/>
                  <a:pt x="44" y="213"/>
                </a:cubicBezTo>
                <a:lnTo>
                  <a:pt x="221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0" name="Freeform 38"/>
          <p:cNvSpPr>
            <a:spLocks noChangeArrowheads="1"/>
          </p:cNvSpPr>
          <p:nvPr userDrawn="1"/>
        </p:nvSpPr>
        <p:spPr bwMode="auto">
          <a:xfrm>
            <a:off x="7050337" y="3688604"/>
            <a:ext cx="62831" cy="10890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1" name="Freeform 39"/>
          <p:cNvSpPr>
            <a:spLocks noChangeArrowheads="1"/>
          </p:cNvSpPr>
          <p:nvPr userDrawn="1"/>
        </p:nvSpPr>
        <p:spPr bwMode="auto">
          <a:xfrm>
            <a:off x="425817" y="4184973"/>
            <a:ext cx="111003" cy="62831"/>
          </a:xfrm>
          <a:custGeom>
            <a:avLst/>
            <a:gdLst>
              <a:gd name="T0" fmla="*/ 195 w 232"/>
              <a:gd name="T1" fmla="*/ 9 h 133"/>
              <a:gd name="T2" fmla="*/ 195 w 232"/>
              <a:gd name="T3" fmla="*/ 9 h 133"/>
              <a:gd name="T4" fmla="*/ 222 w 232"/>
              <a:gd name="T5" fmla="*/ 9 h 133"/>
              <a:gd name="T6" fmla="*/ 222 w 232"/>
              <a:gd name="T7" fmla="*/ 26 h 133"/>
              <a:gd name="T8" fmla="*/ 125 w 232"/>
              <a:gd name="T9" fmla="*/ 124 h 133"/>
              <a:gd name="T10" fmla="*/ 107 w 232"/>
              <a:gd name="T11" fmla="*/ 124 h 133"/>
              <a:gd name="T12" fmla="*/ 9 w 232"/>
              <a:gd name="T13" fmla="*/ 26 h 133"/>
              <a:gd name="T14" fmla="*/ 9 w 232"/>
              <a:gd name="T15" fmla="*/ 9 h 133"/>
              <a:gd name="T16" fmla="*/ 27 w 232"/>
              <a:gd name="T17" fmla="*/ 9 h 133"/>
              <a:gd name="T18" fmla="*/ 116 w 232"/>
              <a:gd name="T19" fmla="*/ 79 h 133"/>
              <a:gd name="T20" fmla="*/ 195 w 232"/>
              <a:gd name="T21" fmla="*/ 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195" y="9"/>
                </a:moveTo>
                <a:lnTo>
                  <a:pt x="195" y="9"/>
                </a:lnTo>
                <a:cubicBezTo>
                  <a:pt x="204" y="0"/>
                  <a:pt x="213" y="0"/>
                  <a:pt x="222" y="9"/>
                </a:cubicBezTo>
                <a:cubicBezTo>
                  <a:pt x="231" y="9"/>
                  <a:pt x="231" y="26"/>
                  <a:pt x="222" y="26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5" y="132"/>
                  <a:pt x="107" y="132"/>
                  <a:pt x="107" y="124"/>
                </a:cubicBezTo>
                <a:cubicBezTo>
                  <a:pt x="9" y="26"/>
                  <a:pt x="9" y="26"/>
                  <a:pt x="9" y="26"/>
                </a:cubicBezTo>
                <a:cubicBezTo>
                  <a:pt x="0" y="26"/>
                  <a:pt x="0" y="9"/>
                  <a:pt x="9" y="9"/>
                </a:cubicBezTo>
                <a:cubicBezTo>
                  <a:pt x="9" y="0"/>
                  <a:pt x="27" y="0"/>
                  <a:pt x="27" y="9"/>
                </a:cubicBezTo>
                <a:cubicBezTo>
                  <a:pt x="116" y="79"/>
                  <a:pt x="116" y="79"/>
                  <a:pt x="116" y="79"/>
                </a:cubicBezTo>
                <a:lnTo>
                  <a:pt x="195" y="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2" name="Freeform 40"/>
          <p:cNvSpPr>
            <a:spLocks noChangeArrowheads="1"/>
          </p:cNvSpPr>
          <p:nvPr userDrawn="1"/>
        </p:nvSpPr>
        <p:spPr bwMode="auto">
          <a:xfrm>
            <a:off x="897053" y="4184973"/>
            <a:ext cx="111001" cy="62831"/>
          </a:xfrm>
          <a:custGeom>
            <a:avLst/>
            <a:gdLst>
              <a:gd name="T0" fmla="*/ 28 w 232"/>
              <a:gd name="T1" fmla="*/ 124 h 133"/>
              <a:gd name="T2" fmla="*/ 28 w 232"/>
              <a:gd name="T3" fmla="*/ 124 h 133"/>
              <a:gd name="T4" fmla="*/ 10 w 232"/>
              <a:gd name="T5" fmla="*/ 124 h 133"/>
              <a:gd name="T6" fmla="*/ 10 w 232"/>
              <a:gd name="T7" fmla="*/ 97 h 133"/>
              <a:gd name="T8" fmla="*/ 107 w 232"/>
              <a:gd name="T9" fmla="*/ 9 h 133"/>
              <a:gd name="T10" fmla="*/ 125 w 232"/>
              <a:gd name="T11" fmla="*/ 9 h 133"/>
              <a:gd name="T12" fmla="*/ 222 w 232"/>
              <a:gd name="T13" fmla="*/ 97 h 133"/>
              <a:gd name="T14" fmla="*/ 222 w 232"/>
              <a:gd name="T15" fmla="*/ 124 h 133"/>
              <a:gd name="T16" fmla="*/ 196 w 232"/>
              <a:gd name="T17" fmla="*/ 124 h 133"/>
              <a:gd name="T18" fmla="*/ 116 w 232"/>
              <a:gd name="T19" fmla="*/ 44 h 133"/>
              <a:gd name="T20" fmla="*/ 28 w 232"/>
              <a:gd name="T21" fmla="*/ 12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28" y="124"/>
                </a:moveTo>
                <a:lnTo>
                  <a:pt x="28" y="124"/>
                </a:lnTo>
                <a:cubicBezTo>
                  <a:pt x="28" y="132"/>
                  <a:pt x="10" y="132"/>
                  <a:pt x="10" y="124"/>
                </a:cubicBezTo>
                <a:cubicBezTo>
                  <a:pt x="0" y="115"/>
                  <a:pt x="0" y="106"/>
                  <a:pt x="10" y="97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0"/>
                  <a:pt x="125" y="0"/>
                  <a:pt x="125" y="9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31" y="106"/>
                  <a:pt x="231" y="115"/>
                  <a:pt x="222" y="124"/>
                </a:cubicBezTo>
                <a:cubicBezTo>
                  <a:pt x="213" y="132"/>
                  <a:pt x="204" y="132"/>
                  <a:pt x="196" y="124"/>
                </a:cubicBezTo>
                <a:cubicBezTo>
                  <a:pt x="116" y="44"/>
                  <a:pt x="116" y="44"/>
                  <a:pt x="116" y="44"/>
                </a:cubicBezTo>
                <a:lnTo>
                  <a:pt x="28" y="12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3" name="Freeform 41"/>
          <p:cNvSpPr>
            <a:spLocks noChangeArrowheads="1"/>
          </p:cNvSpPr>
          <p:nvPr userDrawn="1"/>
        </p:nvSpPr>
        <p:spPr bwMode="auto">
          <a:xfrm>
            <a:off x="1389231" y="4159840"/>
            <a:ext cx="62831" cy="111001"/>
          </a:xfrm>
          <a:custGeom>
            <a:avLst/>
            <a:gdLst>
              <a:gd name="T0" fmla="*/ 8 w 133"/>
              <a:gd name="T1" fmla="*/ 204 h 232"/>
              <a:gd name="T2" fmla="*/ 8 w 133"/>
              <a:gd name="T3" fmla="*/ 204 h 232"/>
              <a:gd name="T4" fmla="*/ 8 w 133"/>
              <a:gd name="T5" fmla="*/ 231 h 232"/>
              <a:gd name="T6" fmla="*/ 35 w 133"/>
              <a:gd name="T7" fmla="*/ 231 h 232"/>
              <a:gd name="T8" fmla="*/ 132 w 133"/>
              <a:gd name="T9" fmla="*/ 133 h 232"/>
              <a:gd name="T10" fmla="*/ 132 w 133"/>
              <a:gd name="T11" fmla="*/ 107 h 232"/>
              <a:gd name="T12" fmla="*/ 35 w 133"/>
              <a:gd name="T13" fmla="*/ 10 h 232"/>
              <a:gd name="T14" fmla="*/ 8 w 133"/>
              <a:gd name="T15" fmla="*/ 10 h 232"/>
              <a:gd name="T16" fmla="*/ 8 w 133"/>
              <a:gd name="T17" fmla="*/ 36 h 232"/>
              <a:gd name="T18" fmla="*/ 88 w 133"/>
              <a:gd name="T19" fmla="*/ 116 h 232"/>
              <a:gd name="T20" fmla="*/ 8 w 133"/>
              <a:gd name="T21" fmla="*/ 20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2">
                <a:moveTo>
                  <a:pt x="8" y="204"/>
                </a:moveTo>
                <a:lnTo>
                  <a:pt x="8" y="204"/>
                </a:lnTo>
                <a:cubicBezTo>
                  <a:pt x="0" y="213"/>
                  <a:pt x="0" y="222"/>
                  <a:pt x="8" y="231"/>
                </a:cubicBezTo>
                <a:cubicBezTo>
                  <a:pt x="17" y="231"/>
                  <a:pt x="26" y="231"/>
                  <a:pt x="35" y="231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25"/>
                  <a:pt x="132" y="116"/>
                  <a:pt x="132" y="107"/>
                </a:cubicBezTo>
                <a:cubicBezTo>
                  <a:pt x="35" y="10"/>
                  <a:pt x="35" y="10"/>
                  <a:pt x="35" y="10"/>
                </a:cubicBezTo>
                <a:cubicBezTo>
                  <a:pt x="26" y="0"/>
                  <a:pt x="17" y="0"/>
                  <a:pt x="8" y="10"/>
                </a:cubicBezTo>
                <a:cubicBezTo>
                  <a:pt x="0" y="18"/>
                  <a:pt x="0" y="27"/>
                  <a:pt x="8" y="36"/>
                </a:cubicBezTo>
                <a:cubicBezTo>
                  <a:pt x="88" y="116"/>
                  <a:pt x="88" y="116"/>
                  <a:pt x="88" y="116"/>
                </a:cubicBezTo>
                <a:lnTo>
                  <a:pt x="8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4" name="Freeform 42"/>
          <p:cNvSpPr>
            <a:spLocks noChangeArrowheads="1"/>
          </p:cNvSpPr>
          <p:nvPr userDrawn="1"/>
        </p:nvSpPr>
        <p:spPr bwMode="auto">
          <a:xfrm>
            <a:off x="3271608" y="4155651"/>
            <a:ext cx="111003" cy="207343"/>
          </a:xfrm>
          <a:custGeom>
            <a:avLst/>
            <a:gdLst>
              <a:gd name="T0" fmla="*/ 10 w 232"/>
              <a:gd name="T1" fmla="*/ 399 h 435"/>
              <a:gd name="T2" fmla="*/ 10 w 232"/>
              <a:gd name="T3" fmla="*/ 399 h 435"/>
              <a:gd name="T4" fmla="*/ 10 w 232"/>
              <a:gd name="T5" fmla="*/ 426 h 435"/>
              <a:gd name="T6" fmla="*/ 28 w 232"/>
              <a:gd name="T7" fmla="*/ 426 h 435"/>
              <a:gd name="T8" fmla="*/ 222 w 232"/>
              <a:gd name="T9" fmla="*/ 230 h 435"/>
              <a:gd name="T10" fmla="*/ 222 w 232"/>
              <a:gd name="T11" fmla="*/ 204 h 435"/>
              <a:gd name="T12" fmla="*/ 28 w 232"/>
              <a:gd name="T13" fmla="*/ 9 h 435"/>
              <a:gd name="T14" fmla="*/ 10 w 232"/>
              <a:gd name="T15" fmla="*/ 9 h 435"/>
              <a:gd name="T16" fmla="*/ 10 w 232"/>
              <a:gd name="T17" fmla="*/ 36 h 435"/>
              <a:gd name="T18" fmla="*/ 187 w 232"/>
              <a:gd name="T19" fmla="*/ 213 h 435"/>
              <a:gd name="T20" fmla="*/ 10 w 232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435">
                <a:moveTo>
                  <a:pt x="10" y="399"/>
                </a:moveTo>
                <a:lnTo>
                  <a:pt x="10" y="399"/>
                </a:lnTo>
                <a:cubicBezTo>
                  <a:pt x="0" y="408"/>
                  <a:pt x="0" y="417"/>
                  <a:pt x="10" y="426"/>
                </a:cubicBezTo>
                <a:cubicBezTo>
                  <a:pt x="10" y="434"/>
                  <a:pt x="28" y="434"/>
                  <a:pt x="28" y="426"/>
                </a:cubicBezTo>
                <a:cubicBezTo>
                  <a:pt x="222" y="230"/>
                  <a:pt x="222" y="230"/>
                  <a:pt x="222" y="230"/>
                </a:cubicBezTo>
                <a:cubicBezTo>
                  <a:pt x="231" y="222"/>
                  <a:pt x="231" y="213"/>
                  <a:pt x="222" y="204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0"/>
                  <a:pt x="10" y="0"/>
                  <a:pt x="10" y="9"/>
                </a:cubicBezTo>
                <a:cubicBezTo>
                  <a:pt x="0" y="17"/>
                  <a:pt x="0" y="26"/>
                  <a:pt x="10" y="36"/>
                </a:cubicBezTo>
                <a:cubicBezTo>
                  <a:pt x="187" y="213"/>
                  <a:pt x="187" y="213"/>
                  <a:pt x="187" y="213"/>
                </a:cubicBezTo>
                <a:lnTo>
                  <a:pt x="10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5" name="Freeform 43"/>
          <p:cNvSpPr>
            <a:spLocks noChangeArrowheads="1"/>
          </p:cNvSpPr>
          <p:nvPr userDrawn="1"/>
        </p:nvSpPr>
        <p:spPr bwMode="auto">
          <a:xfrm>
            <a:off x="2735917" y="4159840"/>
            <a:ext cx="203154" cy="111001"/>
          </a:xfrm>
          <a:custGeom>
            <a:avLst/>
            <a:gdLst>
              <a:gd name="T0" fmla="*/ 398 w 427"/>
              <a:gd name="T1" fmla="*/ 231 h 232"/>
              <a:gd name="T2" fmla="*/ 398 w 427"/>
              <a:gd name="T3" fmla="*/ 231 h 232"/>
              <a:gd name="T4" fmla="*/ 416 w 427"/>
              <a:gd name="T5" fmla="*/ 231 h 232"/>
              <a:gd name="T6" fmla="*/ 416 w 427"/>
              <a:gd name="T7" fmla="*/ 204 h 232"/>
              <a:gd name="T8" fmla="*/ 222 w 427"/>
              <a:gd name="T9" fmla="*/ 10 h 232"/>
              <a:gd name="T10" fmla="*/ 204 w 427"/>
              <a:gd name="T11" fmla="*/ 10 h 232"/>
              <a:gd name="T12" fmla="*/ 0 w 427"/>
              <a:gd name="T13" fmla="*/ 204 h 232"/>
              <a:gd name="T14" fmla="*/ 0 w 427"/>
              <a:gd name="T15" fmla="*/ 231 h 232"/>
              <a:gd name="T16" fmla="*/ 26 w 427"/>
              <a:gd name="T17" fmla="*/ 231 h 232"/>
              <a:gd name="T18" fmla="*/ 213 w 427"/>
              <a:gd name="T19" fmla="*/ 54 h 232"/>
              <a:gd name="T20" fmla="*/ 398 w 427"/>
              <a:gd name="T21" fmla="*/ 23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7" h="232">
                <a:moveTo>
                  <a:pt x="398" y="231"/>
                </a:moveTo>
                <a:lnTo>
                  <a:pt x="398" y="231"/>
                </a:lnTo>
                <a:lnTo>
                  <a:pt x="416" y="231"/>
                </a:lnTo>
                <a:cubicBezTo>
                  <a:pt x="426" y="222"/>
                  <a:pt x="426" y="213"/>
                  <a:pt x="416" y="204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2" y="0"/>
                  <a:pt x="204" y="0"/>
                  <a:pt x="204" y="1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13"/>
                  <a:pt x="0" y="222"/>
                  <a:pt x="0" y="231"/>
                </a:cubicBezTo>
                <a:cubicBezTo>
                  <a:pt x="9" y="231"/>
                  <a:pt x="18" y="231"/>
                  <a:pt x="26" y="231"/>
                </a:cubicBezTo>
                <a:cubicBezTo>
                  <a:pt x="213" y="54"/>
                  <a:pt x="213" y="54"/>
                  <a:pt x="213" y="54"/>
                </a:cubicBezTo>
                <a:lnTo>
                  <a:pt x="398" y="23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6" name="Freeform 44"/>
          <p:cNvSpPr>
            <a:spLocks noChangeArrowheads="1"/>
          </p:cNvSpPr>
          <p:nvPr userDrawn="1"/>
        </p:nvSpPr>
        <p:spPr bwMode="auto">
          <a:xfrm>
            <a:off x="2264681" y="4159840"/>
            <a:ext cx="203155" cy="111001"/>
          </a:xfrm>
          <a:custGeom>
            <a:avLst/>
            <a:gdLst>
              <a:gd name="T0" fmla="*/ 26 w 426"/>
              <a:gd name="T1" fmla="*/ 10 h 232"/>
              <a:gd name="T2" fmla="*/ 26 w 426"/>
              <a:gd name="T3" fmla="*/ 10 h 232"/>
              <a:gd name="T4" fmla="*/ 0 w 426"/>
              <a:gd name="T5" fmla="*/ 10 h 232"/>
              <a:gd name="T6" fmla="*/ 0 w 426"/>
              <a:gd name="T7" fmla="*/ 36 h 232"/>
              <a:gd name="T8" fmla="*/ 203 w 426"/>
              <a:gd name="T9" fmla="*/ 231 h 232"/>
              <a:gd name="T10" fmla="*/ 221 w 426"/>
              <a:gd name="T11" fmla="*/ 231 h 232"/>
              <a:gd name="T12" fmla="*/ 416 w 426"/>
              <a:gd name="T13" fmla="*/ 36 h 232"/>
              <a:gd name="T14" fmla="*/ 416 w 426"/>
              <a:gd name="T15" fmla="*/ 10 h 232"/>
              <a:gd name="T16" fmla="*/ 398 w 426"/>
              <a:gd name="T17" fmla="*/ 10 h 232"/>
              <a:gd name="T18" fmla="*/ 213 w 426"/>
              <a:gd name="T19" fmla="*/ 186 h 232"/>
              <a:gd name="T20" fmla="*/ 26 w 426"/>
              <a:gd name="T21" fmla="*/ 1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6" h="232">
                <a:moveTo>
                  <a:pt x="26" y="10"/>
                </a:moveTo>
                <a:lnTo>
                  <a:pt x="26" y="10"/>
                </a:lnTo>
                <a:cubicBezTo>
                  <a:pt x="17" y="0"/>
                  <a:pt x="9" y="0"/>
                  <a:pt x="0" y="10"/>
                </a:cubicBezTo>
                <a:cubicBezTo>
                  <a:pt x="0" y="18"/>
                  <a:pt x="0" y="27"/>
                  <a:pt x="0" y="36"/>
                </a:cubicBezTo>
                <a:cubicBezTo>
                  <a:pt x="203" y="231"/>
                  <a:pt x="203" y="231"/>
                  <a:pt x="203" y="231"/>
                </a:cubicBezTo>
                <a:lnTo>
                  <a:pt x="221" y="231"/>
                </a:lnTo>
                <a:cubicBezTo>
                  <a:pt x="416" y="36"/>
                  <a:pt x="416" y="36"/>
                  <a:pt x="416" y="36"/>
                </a:cubicBezTo>
                <a:cubicBezTo>
                  <a:pt x="425" y="27"/>
                  <a:pt x="425" y="18"/>
                  <a:pt x="416" y="10"/>
                </a:cubicBezTo>
                <a:cubicBezTo>
                  <a:pt x="416" y="0"/>
                  <a:pt x="398" y="0"/>
                  <a:pt x="398" y="10"/>
                </a:cubicBezTo>
                <a:cubicBezTo>
                  <a:pt x="213" y="186"/>
                  <a:pt x="213" y="186"/>
                  <a:pt x="213" y="186"/>
                </a:cubicBezTo>
                <a:lnTo>
                  <a:pt x="26" y="1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7" name="Freeform 88"/>
          <p:cNvSpPr>
            <a:spLocks noChangeArrowheads="1"/>
          </p:cNvSpPr>
          <p:nvPr userDrawn="1"/>
        </p:nvSpPr>
        <p:spPr bwMode="auto">
          <a:xfrm>
            <a:off x="1877222" y="4614320"/>
            <a:ext cx="35604" cy="33510"/>
          </a:xfrm>
          <a:custGeom>
            <a:avLst/>
            <a:gdLst>
              <a:gd name="T0" fmla="*/ 36 w 73"/>
              <a:gd name="T1" fmla="*/ 70 h 71"/>
              <a:gd name="T2" fmla="*/ 36 w 73"/>
              <a:gd name="T3" fmla="*/ 70 h 71"/>
              <a:gd name="T4" fmla="*/ 72 w 73"/>
              <a:gd name="T5" fmla="*/ 35 h 71"/>
              <a:gd name="T6" fmla="*/ 36 w 73"/>
              <a:gd name="T7" fmla="*/ 0 h 71"/>
              <a:gd name="T8" fmla="*/ 0 w 73"/>
              <a:gd name="T9" fmla="*/ 35 h 71"/>
              <a:gd name="T10" fmla="*/ 36 w 73"/>
              <a:gd name="T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71">
                <a:moveTo>
                  <a:pt x="36" y="70"/>
                </a:moveTo>
                <a:lnTo>
                  <a:pt x="36" y="70"/>
                </a:lnTo>
                <a:cubicBezTo>
                  <a:pt x="53" y="70"/>
                  <a:pt x="72" y="53"/>
                  <a:pt x="72" y="35"/>
                </a:cubicBezTo>
                <a:cubicBezTo>
                  <a:pt x="72" y="9"/>
                  <a:pt x="53" y="0"/>
                  <a:pt x="36" y="0"/>
                </a:cubicBezTo>
                <a:cubicBezTo>
                  <a:pt x="9" y="0"/>
                  <a:pt x="0" y="9"/>
                  <a:pt x="0" y="35"/>
                </a:cubicBezTo>
                <a:cubicBezTo>
                  <a:pt x="0" y="53"/>
                  <a:pt x="9" y="70"/>
                  <a:pt x="36" y="7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8" name="Freeform 89"/>
          <p:cNvSpPr>
            <a:spLocks noChangeArrowheads="1"/>
          </p:cNvSpPr>
          <p:nvPr userDrawn="1"/>
        </p:nvSpPr>
        <p:spPr bwMode="auto">
          <a:xfrm>
            <a:off x="1864656" y="4652019"/>
            <a:ext cx="58642" cy="111003"/>
          </a:xfrm>
          <a:custGeom>
            <a:avLst/>
            <a:gdLst>
              <a:gd name="T0" fmla="*/ 107 w 124"/>
              <a:gd name="T1" fmla="*/ 0 h 232"/>
              <a:gd name="T2" fmla="*/ 107 w 124"/>
              <a:gd name="T3" fmla="*/ 0 h 232"/>
              <a:gd name="T4" fmla="*/ 9 w 124"/>
              <a:gd name="T5" fmla="*/ 0 h 232"/>
              <a:gd name="T6" fmla="*/ 0 w 124"/>
              <a:gd name="T7" fmla="*/ 0 h 232"/>
              <a:gd name="T8" fmla="*/ 0 w 124"/>
              <a:gd name="T9" fmla="*/ 18 h 232"/>
              <a:gd name="T10" fmla="*/ 0 w 124"/>
              <a:gd name="T11" fmla="*/ 115 h 232"/>
              <a:gd name="T12" fmla="*/ 26 w 124"/>
              <a:gd name="T13" fmla="*/ 115 h 232"/>
              <a:gd name="T14" fmla="*/ 26 w 124"/>
              <a:gd name="T15" fmla="*/ 231 h 232"/>
              <a:gd name="T16" fmla="*/ 98 w 124"/>
              <a:gd name="T17" fmla="*/ 231 h 232"/>
              <a:gd name="T18" fmla="*/ 98 w 124"/>
              <a:gd name="T19" fmla="*/ 115 h 232"/>
              <a:gd name="T20" fmla="*/ 123 w 124"/>
              <a:gd name="T21" fmla="*/ 115 h 232"/>
              <a:gd name="T22" fmla="*/ 123 w 124"/>
              <a:gd name="T23" fmla="*/ 18 h 232"/>
              <a:gd name="T24" fmla="*/ 123 w 124"/>
              <a:gd name="T25" fmla="*/ 0 h 232"/>
              <a:gd name="T26" fmla="*/ 107 w 124"/>
              <a:gd name="T2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32">
                <a:moveTo>
                  <a:pt x="107" y="0"/>
                </a:moveTo>
                <a:lnTo>
                  <a:pt x="107" y="0"/>
                </a:ln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0" y="0"/>
                </a:cubicBezTo>
                <a:cubicBezTo>
                  <a:pt x="0" y="9"/>
                  <a:pt x="0" y="9"/>
                  <a:pt x="0" y="18"/>
                </a:cubicBezTo>
                <a:cubicBezTo>
                  <a:pt x="0" y="115"/>
                  <a:pt x="0" y="115"/>
                  <a:pt x="0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231"/>
                  <a:pt x="26" y="231"/>
                  <a:pt x="26" y="231"/>
                </a:cubicBezTo>
                <a:cubicBezTo>
                  <a:pt x="98" y="231"/>
                  <a:pt x="98" y="231"/>
                  <a:pt x="98" y="231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9"/>
                  <a:pt x="123" y="9"/>
                  <a:pt x="123" y="0"/>
                </a:cubicBezTo>
                <a:cubicBezTo>
                  <a:pt x="115" y="0"/>
                  <a:pt x="115" y="0"/>
                  <a:pt x="10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9" name="Freeform 90"/>
          <p:cNvSpPr>
            <a:spLocks noChangeArrowheads="1"/>
          </p:cNvSpPr>
          <p:nvPr userDrawn="1"/>
        </p:nvSpPr>
        <p:spPr bwMode="auto">
          <a:xfrm>
            <a:off x="1309645" y="4572432"/>
            <a:ext cx="228288" cy="228288"/>
          </a:xfrm>
          <a:custGeom>
            <a:avLst/>
            <a:gdLst>
              <a:gd name="T0" fmla="*/ 239 w 480"/>
              <a:gd name="T1" fmla="*/ 8 h 479"/>
              <a:gd name="T2" fmla="*/ 239 w 480"/>
              <a:gd name="T3" fmla="*/ 8 h 479"/>
              <a:gd name="T4" fmla="*/ 0 w 480"/>
              <a:gd name="T5" fmla="*/ 248 h 479"/>
              <a:gd name="T6" fmla="*/ 239 w 480"/>
              <a:gd name="T7" fmla="*/ 478 h 479"/>
              <a:gd name="T8" fmla="*/ 479 w 480"/>
              <a:gd name="T9" fmla="*/ 239 h 479"/>
              <a:gd name="T10" fmla="*/ 239 w 480"/>
              <a:gd name="T11" fmla="*/ 8 h 479"/>
              <a:gd name="T12" fmla="*/ 239 w 480"/>
              <a:gd name="T13" fmla="*/ 434 h 479"/>
              <a:gd name="T14" fmla="*/ 239 w 480"/>
              <a:gd name="T15" fmla="*/ 434 h 479"/>
              <a:gd name="T16" fmla="*/ 53 w 480"/>
              <a:gd name="T17" fmla="*/ 248 h 479"/>
              <a:gd name="T18" fmla="*/ 239 w 480"/>
              <a:gd name="T19" fmla="*/ 53 h 479"/>
              <a:gd name="T20" fmla="*/ 426 w 480"/>
              <a:gd name="T21" fmla="*/ 239 h 479"/>
              <a:gd name="T22" fmla="*/ 239 w 480"/>
              <a:gd name="T23" fmla="*/ 434 h 479"/>
              <a:gd name="T24" fmla="*/ 177 w 480"/>
              <a:gd name="T25" fmla="*/ 283 h 479"/>
              <a:gd name="T26" fmla="*/ 177 w 480"/>
              <a:gd name="T27" fmla="*/ 283 h 479"/>
              <a:gd name="T28" fmla="*/ 160 w 480"/>
              <a:gd name="T29" fmla="*/ 274 h 479"/>
              <a:gd name="T30" fmla="*/ 151 w 480"/>
              <a:gd name="T31" fmla="*/ 239 h 479"/>
              <a:gd name="T32" fmla="*/ 177 w 480"/>
              <a:gd name="T33" fmla="*/ 204 h 479"/>
              <a:gd name="T34" fmla="*/ 195 w 480"/>
              <a:gd name="T35" fmla="*/ 204 h 479"/>
              <a:gd name="T36" fmla="*/ 204 w 480"/>
              <a:gd name="T37" fmla="*/ 221 h 479"/>
              <a:gd name="T38" fmla="*/ 239 w 480"/>
              <a:gd name="T39" fmla="*/ 204 h 479"/>
              <a:gd name="T40" fmla="*/ 177 w 480"/>
              <a:gd name="T41" fmla="*/ 168 h 479"/>
              <a:gd name="T42" fmla="*/ 124 w 480"/>
              <a:gd name="T43" fmla="*/ 195 h 479"/>
              <a:gd name="T44" fmla="*/ 107 w 480"/>
              <a:gd name="T45" fmla="*/ 239 h 479"/>
              <a:gd name="T46" fmla="*/ 124 w 480"/>
              <a:gd name="T47" fmla="*/ 292 h 479"/>
              <a:gd name="T48" fmla="*/ 177 w 480"/>
              <a:gd name="T49" fmla="*/ 310 h 479"/>
              <a:gd name="T50" fmla="*/ 213 w 480"/>
              <a:gd name="T51" fmla="*/ 301 h 479"/>
              <a:gd name="T52" fmla="*/ 239 w 480"/>
              <a:gd name="T53" fmla="*/ 274 h 479"/>
              <a:gd name="T54" fmla="*/ 213 w 480"/>
              <a:gd name="T55" fmla="*/ 265 h 479"/>
              <a:gd name="T56" fmla="*/ 177 w 480"/>
              <a:gd name="T57" fmla="*/ 283 h 479"/>
              <a:gd name="T58" fmla="*/ 310 w 480"/>
              <a:gd name="T59" fmla="*/ 283 h 479"/>
              <a:gd name="T60" fmla="*/ 310 w 480"/>
              <a:gd name="T61" fmla="*/ 283 h 479"/>
              <a:gd name="T62" fmla="*/ 292 w 480"/>
              <a:gd name="T63" fmla="*/ 274 h 479"/>
              <a:gd name="T64" fmla="*/ 284 w 480"/>
              <a:gd name="T65" fmla="*/ 239 h 479"/>
              <a:gd name="T66" fmla="*/ 310 w 480"/>
              <a:gd name="T67" fmla="*/ 204 h 479"/>
              <a:gd name="T68" fmla="*/ 328 w 480"/>
              <a:gd name="T69" fmla="*/ 204 h 479"/>
              <a:gd name="T70" fmla="*/ 337 w 480"/>
              <a:gd name="T71" fmla="*/ 221 h 479"/>
              <a:gd name="T72" fmla="*/ 372 w 480"/>
              <a:gd name="T73" fmla="*/ 204 h 479"/>
              <a:gd name="T74" fmla="*/ 310 w 480"/>
              <a:gd name="T75" fmla="*/ 168 h 479"/>
              <a:gd name="T76" fmla="*/ 257 w 480"/>
              <a:gd name="T77" fmla="*/ 195 h 479"/>
              <a:gd name="T78" fmla="*/ 239 w 480"/>
              <a:gd name="T79" fmla="*/ 239 h 479"/>
              <a:gd name="T80" fmla="*/ 257 w 480"/>
              <a:gd name="T81" fmla="*/ 292 h 479"/>
              <a:gd name="T82" fmla="*/ 310 w 480"/>
              <a:gd name="T83" fmla="*/ 310 h 479"/>
              <a:gd name="T84" fmla="*/ 346 w 480"/>
              <a:gd name="T85" fmla="*/ 301 h 479"/>
              <a:gd name="T86" fmla="*/ 372 w 480"/>
              <a:gd name="T87" fmla="*/ 274 h 479"/>
              <a:gd name="T88" fmla="*/ 337 w 480"/>
              <a:gd name="T89" fmla="*/ 265 h 479"/>
              <a:gd name="T90" fmla="*/ 310 w 480"/>
              <a:gd name="T91" fmla="*/ 28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479">
                <a:moveTo>
                  <a:pt x="239" y="8"/>
                </a:moveTo>
                <a:lnTo>
                  <a:pt x="239" y="8"/>
                </a:lnTo>
                <a:cubicBezTo>
                  <a:pt x="107" y="8"/>
                  <a:pt x="0" y="115"/>
                  <a:pt x="0" y="248"/>
                </a:cubicBezTo>
                <a:cubicBezTo>
                  <a:pt x="0" y="381"/>
                  <a:pt x="107" y="478"/>
                  <a:pt x="239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63" y="0"/>
                  <a:pt x="239" y="8"/>
                </a:cubicBezTo>
                <a:close/>
                <a:moveTo>
                  <a:pt x="239" y="434"/>
                </a:moveTo>
                <a:lnTo>
                  <a:pt x="239" y="434"/>
                </a:lnTo>
                <a:cubicBezTo>
                  <a:pt x="133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7" y="53"/>
                  <a:pt x="426" y="133"/>
                  <a:pt x="426" y="239"/>
                </a:cubicBezTo>
                <a:cubicBezTo>
                  <a:pt x="426" y="346"/>
                  <a:pt x="346" y="425"/>
                  <a:pt x="239" y="434"/>
                </a:cubicBezTo>
                <a:close/>
                <a:moveTo>
                  <a:pt x="177" y="283"/>
                </a:moveTo>
                <a:lnTo>
                  <a:pt x="177" y="283"/>
                </a:lnTo>
                <a:cubicBezTo>
                  <a:pt x="169" y="283"/>
                  <a:pt x="160" y="283"/>
                  <a:pt x="160" y="274"/>
                </a:cubicBezTo>
                <a:cubicBezTo>
                  <a:pt x="151" y="265"/>
                  <a:pt x="151" y="257"/>
                  <a:pt x="151" y="239"/>
                </a:cubicBezTo>
                <a:cubicBezTo>
                  <a:pt x="151" y="212"/>
                  <a:pt x="160" y="204"/>
                  <a:pt x="177" y="204"/>
                </a:cubicBezTo>
                <a:cubicBezTo>
                  <a:pt x="186" y="204"/>
                  <a:pt x="186" y="204"/>
                  <a:pt x="195" y="204"/>
                </a:cubicBezTo>
                <a:cubicBezTo>
                  <a:pt x="195" y="212"/>
                  <a:pt x="204" y="212"/>
                  <a:pt x="204" y="221"/>
                </a:cubicBezTo>
                <a:cubicBezTo>
                  <a:pt x="239" y="204"/>
                  <a:pt x="239" y="204"/>
                  <a:pt x="239" y="204"/>
                </a:cubicBezTo>
                <a:cubicBezTo>
                  <a:pt x="222" y="186"/>
                  <a:pt x="204" y="168"/>
                  <a:pt x="177" y="168"/>
                </a:cubicBezTo>
                <a:cubicBezTo>
                  <a:pt x="160" y="168"/>
                  <a:pt x="142" y="177"/>
                  <a:pt x="124" y="195"/>
                </a:cubicBezTo>
                <a:cubicBezTo>
                  <a:pt x="116" y="204"/>
                  <a:pt x="107" y="221"/>
                  <a:pt x="107" y="239"/>
                </a:cubicBezTo>
                <a:cubicBezTo>
                  <a:pt x="107" y="265"/>
                  <a:pt x="116" y="283"/>
                  <a:pt x="124" y="292"/>
                </a:cubicBezTo>
                <a:cubicBezTo>
                  <a:pt x="142" y="310"/>
                  <a:pt x="160" y="310"/>
                  <a:pt x="177" y="310"/>
                </a:cubicBezTo>
                <a:cubicBezTo>
                  <a:pt x="186" y="310"/>
                  <a:pt x="204" y="310"/>
                  <a:pt x="213" y="301"/>
                </a:cubicBezTo>
                <a:cubicBezTo>
                  <a:pt x="222" y="301"/>
                  <a:pt x="230" y="292"/>
                  <a:pt x="239" y="274"/>
                </a:cubicBezTo>
                <a:cubicBezTo>
                  <a:pt x="213" y="265"/>
                  <a:pt x="213" y="265"/>
                  <a:pt x="213" y="265"/>
                </a:cubicBezTo>
                <a:cubicBezTo>
                  <a:pt x="204" y="274"/>
                  <a:pt x="195" y="283"/>
                  <a:pt x="177" y="283"/>
                </a:cubicBezTo>
                <a:close/>
                <a:moveTo>
                  <a:pt x="310" y="283"/>
                </a:moveTo>
                <a:lnTo>
                  <a:pt x="310" y="283"/>
                </a:lnTo>
                <a:cubicBezTo>
                  <a:pt x="301" y="283"/>
                  <a:pt x="292" y="283"/>
                  <a:pt x="292" y="274"/>
                </a:cubicBezTo>
                <a:cubicBezTo>
                  <a:pt x="284" y="265"/>
                  <a:pt x="284" y="257"/>
                  <a:pt x="284" y="239"/>
                </a:cubicBezTo>
                <a:cubicBezTo>
                  <a:pt x="284" y="212"/>
                  <a:pt x="292" y="204"/>
                  <a:pt x="310" y="204"/>
                </a:cubicBezTo>
                <a:cubicBezTo>
                  <a:pt x="319" y="204"/>
                  <a:pt x="319" y="204"/>
                  <a:pt x="328" y="204"/>
                </a:cubicBezTo>
                <a:cubicBezTo>
                  <a:pt x="328" y="212"/>
                  <a:pt x="337" y="212"/>
                  <a:pt x="337" y="221"/>
                </a:cubicBezTo>
                <a:cubicBezTo>
                  <a:pt x="372" y="204"/>
                  <a:pt x="372" y="204"/>
                  <a:pt x="372" y="204"/>
                </a:cubicBezTo>
                <a:cubicBezTo>
                  <a:pt x="355" y="186"/>
                  <a:pt x="337" y="168"/>
                  <a:pt x="310" y="168"/>
                </a:cubicBezTo>
                <a:cubicBezTo>
                  <a:pt x="292" y="168"/>
                  <a:pt x="275" y="177"/>
                  <a:pt x="257" y="195"/>
                </a:cubicBezTo>
                <a:cubicBezTo>
                  <a:pt x="248" y="204"/>
                  <a:pt x="239" y="221"/>
                  <a:pt x="239" y="239"/>
                </a:cubicBezTo>
                <a:cubicBezTo>
                  <a:pt x="239" y="265"/>
                  <a:pt x="248" y="283"/>
                  <a:pt x="257" y="292"/>
                </a:cubicBezTo>
                <a:cubicBezTo>
                  <a:pt x="275" y="310"/>
                  <a:pt x="292" y="310"/>
                  <a:pt x="310" y="310"/>
                </a:cubicBezTo>
                <a:cubicBezTo>
                  <a:pt x="319" y="310"/>
                  <a:pt x="337" y="310"/>
                  <a:pt x="346" y="301"/>
                </a:cubicBezTo>
                <a:cubicBezTo>
                  <a:pt x="355" y="301"/>
                  <a:pt x="363" y="292"/>
                  <a:pt x="372" y="274"/>
                </a:cubicBezTo>
                <a:cubicBezTo>
                  <a:pt x="337" y="265"/>
                  <a:pt x="337" y="265"/>
                  <a:pt x="337" y="265"/>
                </a:cubicBezTo>
                <a:cubicBezTo>
                  <a:pt x="337" y="274"/>
                  <a:pt x="328" y="283"/>
                  <a:pt x="310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0" name="Freeform 91"/>
          <p:cNvSpPr>
            <a:spLocks noChangeArrowheads="1"/>
          </p:cNvSpPr>
          <p:nvPr userDrawn="1"/>
        </p:nvSpPr>
        <p:spPr bwMode="auto">
          <a:xfrm>
            <a:off x="438383" y="2693776"/>
            <a:ext cx="83775" cy="215720"/>
          </a:xfrm>
          <a:custGeom>
            <a:avLst/>
            <a:gdLst>
              <a:gd name="T0" fmla="*/ 151 w 178"/>
              <a:gd name="T1" fmla="*/ 0 h 454"/>
              <a:gd name="T2" fmla="*/ 151 w 178"/>
              <a:gd name="T3" fmla="*/ 0 h 454"/>
              <a:gd name="T4" fmla="*/ 18 w 178"/>
              <a:gd name="T5" fmla="*/ 0 h 454"/>
              <a:gd name="T6" fmla="*/ 0 w 178"/>
              <a:gd name="T7" fmla="*/ 28 h 454"/>
              <a:gd name="T8" fmla="*/ 0 w 178"/>
              <a:gd name="T9" fmla="*/ 453 h 454"/>
              <a:gd name="T10" fmla="*/ 89 w 178"/>
              <a:gd name="T11" fmla="*/ 355 h 454"/>
              <a:gd name="T12" fmla="*/ 177 w 178"/>
              <a:gd name="T13" fmla="*/ 453 h 454"/>
              <a:gd name="T14" fmla="*/ 177 w 178"/>
              <a:gd name="T15" fmla="*/ 28 h 454"/>
              <a:gd name="T16" fmla="*/ 151 w 178"/>
              <a:gd name="T17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" h="454">
                <a:moveTo>
                  <a:pt x="151" y="0"/>
                </a:moveTo>
                <a:lnTo>
                  <a:pt x="151" y="0"/>
                </a:ln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10"/>
                  <a:pt x="0" y="28"/>
                </a:cubicBezTo>
                <a:cubicBezTo>
                  <a:pt x="0" y="453"/>
                  <a:pt x="0" y="453"/>
                  <a:pt x="0" y="453"/>
                </a:cubicBezTo>
                <a:cubicBezTo>
                  <a:pt x="89" y="355"/>
                  <a:pt x="89" y="355"/>
                  <a:pt x="89" y="355"/>
                </a:cubicBezTo>
                <a:cubicBezTo>
                  <a:pt x="177" y="453"/>
                  <a:pt x="177" y="453"/>
                  <a:pt x="177" y="453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7" y="10"/>
                  <a:pt x="168" y="0"/>
                  <a:pt x="15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1" name="Freeform 92"/>
          <p:cNvSpPr>
            <a:spLocks noChangeArrowheads="1"/>
          </p:cNvSpPr>
          <p:nvPr userDrawn="1"/>
        </p:nvSpPr>
        <p:spPr bwMode="auto">
          <a:xfrm>
            <a:off x="1318022" y="2693776"/>
            <a:ext cx="211533" cy="215720"/>
          </a:xfrm>
          <a:custGeom>
            <a:avLst/>
            <a:gdLst>
              <a:gd name="T0" fmla="*/ 168 w 444"/>
              <a:gd name="T1" fmla="*/ 284 h 454"/>
              <a:gd name="T2" fmla="*/ 168 w 444"/>
              <a:gd name="T3" fmla="*/ 284 h 454"/>
              <a:gd name="T4" fmla="*/ 70 w 444"/>
              <a:gd name="T5" fmla="*/ 240 h 454"/>
              <a:gd name="T6" fmla="*/ 70 w 444"/>
              <a:gd name="T7" fmla="*/ 275 h 454"/>
              <a:gd name="T8" fmla="*/ 168 w 444"/>
              <a:gd name="T9" fmla="*/ 311 h 454"/>
              <a:gd name="T10" fmla="*/ 168 w 444"/>
              <a:gd name="T11" fmla="*/ 284 h 454"/>
              <a:gd name="T12" fmla="*/ 168 w 444"/>
              <a:gd name="T13" fmla="*/ 178 h 454"/>
              <a:gd name="T14" fmla="*/ 168 w 444"/>
              <a:gd name="T15" fmla="*/ 178 h 454"/>
              <a:gd name="T16" fmla="*/ 70 w 444"/>
              <a:gd name="T17" fmla="*/ 143 h 454"/>
              <a:gd name="T18" fmla="*/ 70 w 444"/>
              <a:gd name="T19" fmla="*/ 169 h 454"/>
              <a:gd name="T20" fmla="*/ 168 w 444"/>
              <a:gd name="T21" fmla="*/ 213 h 454"/>
              <a:gd name="T22" fmla="*/ 168 w 444"/>
              <a:gd name="T23" fmla="*/ 178 h 454"/>
              <a:gd name="T24" fmla="*/ 434 w 444"/>
              <a:gd name="T25" fmla="*/ 10 h 454"/>
              <a:gd name="T26" fmla="*/ 434 w 444"/>
              <a:gd name="T27" fmla="*/ 10 h 454"/>
              <a:gd name="T28" fmla="*/ 408 w 444"/>
              <a:gd name="T29" fmla="*/ 0 h 454"/>
              <a:gd name="T30" fmla="*/ 221 w 444"/>
              <a:gd name="T31" fmla="*/ 81 h 454"/>
              <a:gd name="T32" fmla="*/ 35 w 444"/>
              <a:gd name="T33" fmla="*/ 0 h 454"/>
              <a:gd name="T34" fmla="*/ 9 w 444"/>
              <a:gd name="T35" fmla="*/ 10 h 454"/>
              <a:gd name="T36" fmla="*/ 0 w 444"/>
              <a:gd name="T37" fmla="*/ 28 h 454"/>
              <a:gd name="T38" fmla="*/ 0 w 444"/>
              <a:gd name="T39" fmla="*/ 347 h 454"/>
              <a:gd name="T40" fmla="*/ 9 w 444"/>
              <a:gd name="T41" fmla="*/ 364 h 454"/>
              <a:gd name="T42" fmla="*/ 212 w 444"/>
              <a:gd name="T43" fmla="*/ 444 h 454"/>
              <a:gd name="T44" fmla="*/ 212 w 444"/>
              <a:gd name="T45" fmla="*/ 444 h 454"/>
              <a:gd name="T46" fmla="*/ 221 w 444"/>
              <a:gd name="T47" fmla="*/ 453 h 454"/>
              <a:gd name="T48" fmla="*/ 221 w 444"/>
              <a:gd name="T49" fmla="*/ 444 h 454"/>
              <a:gd name="T50" fmla="*/ 230 w 444"/>
              <a:gd name="T51" fmla="*/ 444 h 454"/>
              <a:gd name="T52" fmla="*/ 425 w 444"/>
              <a:gd name="T53" fmla="*/ 364 h 454"/>
              <a:gd name="T54" fmla="*/ 443 w 444"/>
              <a:gd name="T55" fmla="*/ 347 h 454"/>
              <a:gd name="T56" fmla="*/ 443 w 444"/>
              <a:gd name="T57" fmla="*/ 28 h 454"/>
              <a:gd name="T58" fmla="*/ 434 w 444"/>
              <a:gd name="T59" fmla="*/ 10 h 454"/>
              <a:gd name="T60" fmla="*/ 195 w 444"/>
              <a:gd name="T61" fmla="*/ 400 h 454"/>
              <a:gd name="T62" fmla="*/ 195 w 444"/>
              <a:gd name="T63" fmla="*/ 400 h 454"/>
              <a:gd name="T64" fmla="*/ 35 w 444"/>
              <a:gd name="T65" fmla="*/ 338 h 454"/>
              <a:gd name="T66" fmla="*/ 35 w 444"/>
              <a:gd name="T67" fmla="*/ 54 h 454"/>
              <a:gd name="T68" fmla="*/ 195 w 444"/>
              <a:gd name="T69" fmla="*/ 116 h 454"/>
              <a:gd name="T70" fmla="*/ 195 w 444"/>
              <a:gd name="T71" fmla="*/ 400 h 454"/>
              <a:gd name="T72" fmla="*/ 408 w 444"/>
              <a:gd name="T73" fmla="*/ 338 h 454"/>
              <a:gd name="T74" fmla="*/ 408 w 444"/>
              <a:gd name="T75" fmla="*/ 338 h 454"/>
              <a:gd name="T76" fmla="*/ 248 w 444"/>
              <a:gd name="T77" fmla="*/ 400 h 454"/>
              <a:gd name="T78" fmla="*/ 248 w 444"/>
              <a:gd name="T79" fmla="*/ 116 h 454"/>
              <a:gd name="T80" fmla="*/ 408 w 444"/>
              <a:gd name="T81" fmla="*/ 54 h 454"/>
              <a:gd name="T82" fmla="*/ 408 w 444"/>
              <a:gd name="T83" fmla="*/ 338 h 454"/>
              <a:gd name="T84" fmla="*/ 372 w 444"/>
              <a:gd name="T85" fmla="*/ 240 h 454"/>
              <a:gd name="T86" fmla="*/ 372 w 444"/>
              <a:gd name="T87" fmla="*/ 240 h 454"/>
              <a:gd name="T88" fmla="*/ 274 w 444"/>
              <a:gd name="T89" fmla="*/ 284 h 454"/>
              <a:gd name="T90" fmla="*/ 274 w 444"/>
              <a:gd name="T91" fmla="*/ 311 h 454"/>
              <a:gd name="T92" fmla="*/ 372 w 444"/>
              <a:gd name="T93" fmla="*/ 275 h 454"/>
              <a:gd name="T94" fmla="*/ 372 w 444"/>
              <a:gd name="T95" fmla="*/ 240 h 454"/>
              <a:gd name="T96" fmla="*/ 372 w 444"/>
              <a:gd name="T97" fmla="*/ 143 h 454"/>
              <a:gd name="T98" fmla="*/ 372 w 444"/>
              <a:gd name="T99" fmla="*/ 143 h 454"/>
              <a:gd name="T100" fmla="*/ 274 w 444"/>
              <a:gd name="T101" fmla="*/ 178 h 454"/>
              <a:gd name="T102" fmla="*/ 274 w 444"/>
              <a:gd name="T103" fmla="*/ 213 h 454"/>
              <a:gd name="T104" fmla="*/ 372 w 444"/>
              <a:gd name="T105" fmla="*/ 169 h 454"/>
              <a:gd name="T106" fmla="*/ 372 w 444"/>
              <a:gd name="T107" fmla="*/ 1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4" h="454">
                <a:moveTo>
                  <a:pt x="168" y="284"/>
                </a:moveTo>
                <a:lnTo>
                  <a:pt x="168" y="284"/>
                </a:lnTo>
                <a:cubicBezTo>
                  <a:pt x="70" y="240"/>
                  <a:pt x="70" y="240"/>
                  <a:pt x="70" y="240"/>
                </a:cubicBezTo>
                <a:cubicBezTo>
                  <a:pt x="70" y="275"/>
                  <a:pt x="70" y="275"/>
                  <a:pt x="70" y="275"/>
                </a:cubicBezTo>
                <a:cubicBezTo>
                  <a:pt x="168" y="311"/>
                  <a:pt x="168" y="311"/>
                  <a:pt x="168" y="311"/>
                </a:cubicBezTo>
                <a:lnTo>
                  <a:pt x="168" y="284"/>
                </a:lnTo>
                <a:close/>
                <a:moveTo>
                  <a:pt x="168" y="178"/>
                </a:moveTo>
                <a:lnTo>
                  <a:pt x="168" y="178"/>
                </a:lnTo>
                <a:cubicBezTo>
                  <a:pt x="70" y="143"/>
                  <a:pt x="70" y="143"/>
                  <a:pt x="70" y="143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168" y="213"/>
                  <a:pt x="168" y="213"/>
                  <a:pt x="168" y="213"/>
                </a:cubicBezTo>
                <a:lnTo>
                  <a:pt x="168" y="178"/>
                </a:lnTo>
                <a:close/>
                <a:moveTo>
                  <a:pt x="434" y="10"/>
                </a:moveTo>
                <a:lnTo>
                  <a:pt x="434" y="10"/>
                </a:lnTo>
                <a:cubicBezTo>
                  <a:pt x="425" y="0"/>
                  <a:pt x="417" y="0"/>
                  <a:pt x="408" y="0"/>
                </a:cubicBezTo>
                <a:cubicBezTo>
                  <a:pt x="221" y="81"/>
                  <a:pt x="221" y="81"/>
                  <a:pt x="221" y="81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0"/>
                  <a:pt x="17" y="0"/>
                  <a:pt x="9" y="10"/>
                </a:cubicBezTo>
                <a:cubicBezTo>
                  <a:pt x="0" y="10"/>
                  <a:pt x="0" y="19"/>
                  <a:pt x="0" y="2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0" y="364"/>
                  <a:pt x="9" y="364"/>
                </a:cubicBezTo>
                <a:cubicBezTo>
                  <a:pt x="212" y="444"/>
                  <a:pt x="212" y="444"/>
                  <a:pt x="212" y="444"/>
                </a:cubicBezTo>
                <a:lnTo>
                  <a:pt x="212" y="444"/>
                </a:lnTo>
                <a:cubicBezTo>
                  <a:pt x="221" y="453"/>
                  <a:pt x="221" y="453"/>
                  <a:pt x="221" y="453"/>
                </a:cubicBezTo>
                <a:cubicBezTo>
                  <a:pt x="221" y="453"/>
                  <a:pt x="221" y="453"/>
                  <a:pt x="221" y="444"/>
                </a:cubicBezTo>
                <a:cubicBezTo>
                  <a:pt x="230" y="444"/>
                  <a:pt x="230" y="444"/>
                  <a:pt x="230" y="444"/>
                </a:cubicBezTo>
                <a:cubicBezTo>
                  <a:pt x="425" y="364"/>
                  <a:pt x="425" y="364"/>
                  <a:pt x="425" y="364"/>
                </a:cubicBezTo>
                <a:cubicBezTo>
                  <a:pt x="434" y="364"/>
                  <a:pt x="443" y="355"/>
                  <a:pt x="443" y="347"/>
                </a:cubicBezTo>
                <a:cubicBezTo>
                  <a:pt x="443" y="28"/>
                  <a:pt x="443" y="28"/>
                  <a:pt x="443" y="28"/>
                </a:cubicBezTo>
                <a:cubicBezTo>
                  <a:pt x="443" y="19"/>
                  <a:pt x="443" y="10"/>
                  <a:pt x="434" y="10"/>
                </a:cubicBezTo>
                <a:close/>
                <a:moveTo>
                  <a:pt x="195" y="400"/>
                </a:moveTo>
                <a:lnTo>
                  <a:pt x="195" y="400"/>
                </a:lnTo>
                <a:cubicBezTo>
                  <a:pt x="35" y="338"/>
                  <a:pt x="35" y="338"/>
                  <a:pt x="35" y="338"/>
                </a:cubicBezTo>
                <a:cubicBezTo>
                  <a:pt x="35" y="54"/>
                  <a:pt x="35" y="54"/>
                  <a:pt x="35" y="54"/>
                </a:cubicBezTo>
                <a:cubicBezTo>
                  <a:pt x="195" y="116"/>
                  <a:pt x="195" y="116"/>
                  <a:pt x="195" y="116"/>
                </a:cubicBezTo>
                <a:lnTo>
                  <a:pt x="195" y="400"/>
                </a:lnTo>
                <a:close/>
                <a:moveTo>
                  <a:pt x="408" y="338"/>
                </a:moveTo>
                <a:lnTo>
                  <a:pt x="408" y="338"/>
                </a:lnTo>
                <a:cubicBezTo>
                  <a:pt x="248" y="400"/>
                  <a:pt x="248" y="400"/>
                  <a:pt x="248" y="400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408" y="54"/>
                  <a:pt x="408" y="54"/>
                  <a:pt x="408" y="54"/>
                </a:cubicBezTo>
                <a:lnTo>
                  <a:pt x="408" y="338"/>
                </a:lnTo>
                <a:close/>
                <a:moveTo>
                  <a:pt x="372" y="240"/>
                </a:moveTo>
                <a:lnTo>
                  <a:pt x="372" y="240"/>
                </a:lnTo>
                <a:cubicBezTo>
                  <a:pt x="274" y="284"/>
                  <a:pt x="274" y="284"/>
                  <a:pt x="274" y="284"/>
                </a:cubicBezTo>
                <a:cubicBezTo>
                  <a:pt x="274" y="311"/>
                  <a:pt x="274" y="311"/>
                  <a:pt x="274" y="311"/>
                </a:cubicBezTo>
                <a:cubicBezTo>
                  <a:pt x="372" y="275"/>
                  <a:pt x="372" y="275"/>
                  <a:pt x="372" y="275"/>
                </a:cubicBezTo>
                <a:lnTo>
                  <a:pt x="372" y="240"/>
                </a:lnTo>
                <a:close/>
                <a:moveTo>
                  <a:pt x="372" y="143"/>
                </a:moveTo>
                <a:lnTo>
                  <a:pt x="372" y="143"/>
                </a:lnTo>
                <a:cubicBezTo>
                  <a:pt x="274" y="178"/>
                  <a:pt x="274" y="178"/>
                  <a:pt x="274" y="178"/>
                </a:cubicBezTo>
                <a:cubicBezTo>
                  <a:pt x="274" y="213"/>
                  <a:pt x="274" y="213"/>
                  <a:pt x="274" y="213"/>
                </a:cubicBezTo>
                <a:cubicBezTo>
                  <a:pt x="372" y="169"/>
                  <a:pt x="372" y="169"/>
                  <a:pt x="372" y="169"/>
                </a:cubicBezTo>
                <a:lnTo>
                  <a:pt x="372" y="1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2" name="Freeform 93"/>
          <p:cNvSpPr>
            <a:spLocks noChangeArrowheads="1"/>
          </p:cNvSpPr>
          <p:nvPr userDrawn="1"/>
        </p:nvSpPr>
        <p:spPr bwMode="auto">
          <a:xfrm>
            <a:off x="888676" y="2683303"/>
            <a:ext cx="125663" cy="234571"/>
          </a:xfrm>
          <a:custGeom>
            <a:avLst/>
            <a:gdLst>
              <a:gd name="T0" fmla="*/ 247 w 266"/>
              <a:gd name="T1" fmla="*/ 0 h 496"/>
              <a:gd name="T2" fmla="*/ 247 w 266"/>
              <a:gd name="T3" fmla="*/ 0 h 496"/>
              <a:gd name="T4" fmla="*/ 141 w 266"/>
              <a:gd name="T5" fmla="*/ 0 h 496"/>
              <a:gd name="T6" fmla="*/ 123 w 266"/>
              <a:gd name="T7" fmla="*/ 25 h 496"/>
              <a:gd name="T8" fmla="*/ 167 w 266"/>
              <a:gd name="T9" fmla="*/ 25 h 496"/>
              <a:gd name="T10" fmla="*/ 194 w 266"/>
              <a:gd name="T11" fmla="*/ 53 h 496"/>
              <a:gd name="T12" fmla="*/ 194 w 266"/>
              <a:gd name="T13" fmla="*/ 363 h 496"/>
              <a:gd name="T14" fmla="*/ 265 w 266"/>
              <a:gd name="T15" fmla="*/ 451 h 496"/>
              <a:gd name="T16" fmla="*/ 265 w 266"/>
              <a:gd name="T17" fmla="*/ 25 h 496"/>
              <a:gd name="T18" fmla="*/ 247 w 266"/>
              <a:gd name="T19" fmla="*/ 0 h 496"/>
              <a:gd name="T20" fmla="*/ 123 w 266"/>
              <a:gd name="T21" fmla="*/ 79 h 496"/>
              <a:gd name="T22" fmla="*/ 123 w 266"/>
              <a:gd name="T23" fmla="*/ 79 h 496"/>
              <a:gd name="T24" fmla="*/ 16 w 266"/>
              <a:gd name="T25" fmla="*/ 79 h 496"/>
              <a:gd name="T26" fmla="*/ 0 w 266"/>
              <a:gd name="T27" fmla="*/ 106 h 496"/>
              <a:gd name="T28" fmla="*/ 0 w 266"/>
              <a:gd name="T29" fmla="*/ 495 h 496"/>
              <a:gd name="T30" fmla="*/ 70 w 266"/>
              <a:gd name="T31" fmla="*/ 407 h 496"/>
              <a:gd name="T32" fmla="*/ 141 w 266"/>
              <a:gd name="T33" fmla="*/ 495 h 496"/>
              <a:gd name="T34" fmla="*/ 141 w 266"/>
              <a:gd name="T35" fmla="*/ 106 h 496"/>
              <a:gd name="T36" fmla="*/ 123 w 266"/>
              <a:gd name="T37" fmla="*/ 7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6" h="496">
                <a:moveTo>
                  <a:pt x="247" y="0"/>
                </a:moveTo>
                <a:lnTo>
                  <a:pt x="247" y="0"/>
                </a:ln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17"/>
                  <a:pt x="123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85" y="25"/>
                  <a:pt x="194" y="35"/>
                  <a:pt x="194" y="53"/>
                </a:cubicBezTo>
                <a:cubicBezTo>
                  <a:pt x="194" y="363"/>
                  <a:pt x="194" y="363"/>
                  <a:pt x="194" y="363"/>
                </a:cubicBezTo>
                <a:cubicBezTo>
                  <a:pt x="265" y="451"/>
                  <a:pt x="265" y="451"/>
                  <a:pt x="265" y="451"/>
                </a:cubicBezTo>
                <a:cubicBezTo>
                  <a:pt x="265" y="25"/>
                  <a:pt x="265" y="25"/>
                  <a:pt x="265" y="25"/>
                </a:cubicBezTo>
                <a:cubicBezTo>
                  <a:pt x="265" y="17"/>
                  <a:pt x="256" y="0"/>
                  <a:pt x="247" y="0"/>
                </a:cubicBezTo>
                <a:close/>
                <a:moveTo>
                  <a:pt x="123" y="79"/>
                </a:moveTo>
                <a:lnTo>
                  <a:pt x="123" y="79"/>
                </a:lnTo>
                <a:cubicBezTo>
                  <a:pt x="16" y="79"/>
                  <a:pt x="16" y="79"/>
                  <a:pt x="16" y="79"/>
                </a:cubicBezTo>
                <a:cubicBezTo>
                  <a:pt x="0" y="79"/>
                  <a:pt x="0" y="88"/>
                  <a:pt x="0" y="106"/>
                </a:cubicBezTo>
                <a:cubicBezTo>
                  <a:pt x="0" y="495"/>
                  <a:pt x="0" y="495"/>
                  <a:pt x="0" y="495"/>
                </a:cubicBezTo>
                <a:cubicBezTo>
                  <a:pt x="70" y="407"/>
                  <a:pt x="70" y="407"/>
                  <a:pt x="70" y="407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41" y="88"/>
                  <a:pt x="132" y="79"/>
                  <a:pt x="123" y="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3" name="Freeform 94"/>
          <p:cNvSpPr>
            <a:spLocks noChangeArrowheads="1"/>
          </p:cNvSpPr>
          <p:nvPr userDrawn="1"/>
        </p:nvSpPr>
        <p:spPr bwMode="auto">
          <a:xfrm>
            <a:off x="342042" y="3162916"/>
            <a:ext cx="249232" cy="253419"/>
          </a:xfrm>
          <a:custGeom>
            <a:avLst/>
            <a:gdLst>
              <a:gd name="T0" fmla="*/ 151 w 524"/>
              <a:gd name="T1" fmla="*/ 114 h 532"/>
              <a:gd name="T2" fmla="*/ 151 w 524"/>
              <a:gd name="T3" fmla="*/ 114 h 532"/>
              <a:gd name="T4" fmla="*/ 106 w 524"/>
              <a:gd name="T5" fmla="*/ 425 h 532"/>
              <a:gd name="T6" fmla="*/ 417 w 524"/>
              <a:gd name="T7" fmla="*/ 380 h 532"/>
              <a:gd name="T8" fmla="*/ 337 w 524"/>
              <a:gd name="T9" fmla="*/ 195 h 532"/>
              <a:gd name="T10" fmla="*/ 151 w 524"/>
              <a:gd name="T11" fmla="*/ 114 h 532"/>
              <a:gd name="T12" fmla="*/ 381 w 524"/>
              <a:gd name="T13" fmla="*/ 354 h 532"/>
              <a:gd name="T14" fmla="*/ 381 w 524"/>
              <a:gd name="T15" fmla="*/ 354 h 532"/>
              <a:gd name="T16" fmla="*/ 248 w 524"/>
              <a:gd name="T17" fmla="*/ 283 h 532"/>
              <a:gd name="T18" fmla="*/ 177 w 524"/>
              <a:gd name="T19" fmla="*/ 150 h 532"/>
              <a:gd name="T20" fmla="*/ 311 w 524"/>
              <a:gd name="T21" fmla="*/ 221 h 532"/>
              <a:gd name="T22" fmla="*/ 381 w 524"/>
              <a:gd name="T23" fmla="*/ 354 h 532"/>
              <a:gd name="T24" fmla="*/ 390 w 524"/>
              <a:gd name="T25" fmla="*/ 159 h 532"/>
              <a:gd name="T26" fmla="*/ 390 w 524"/>
              <a:gd name="T27" fmla="*/ 159 h 532"/>
              <a:gd name="T28" fmla="*/ 408 w 524"/>
              <a:gd name="T29" fmla="*/ 150 h 532"/>
              <a:gd name="T30" fmla="*/ 452 w 524"/>
              <a:gd name="T31" fmla="*/ 106 h 532"/>
              <a:gd name="T32" fmla="*/ 452 w 524"/>
              <a:gd name="T33" fmla="*/ 70 h 532"/>
              <a:gd name="T34" fmla="*/ 417 w 524"/>
              <a:gd name="T35" fmla="*/ 70 h 532"/>
              <a:gd name="T36" fmla="*/ 372 w 524"/>
              <a:gd name="T37" fmla="*/ 114 h 532"/>
              <a:gd name="T38" fmla="*/ 372 w 524"/>
              <a:gd name="T39" fmla="*/ 150 h 532"/>
              <a:gd name="T40" fmla="*/ 390 w 524"/>
              <a:gd name="T41" fmla="*/ 159 h 532"/>
              <a:gd name="T42" fmla="*/ 293 w 524"/>
              <a:gd name="T43" fmla="*/ 97 h 532"/>
              <a:gd name="T44" fmla="*/ 293 w 524"/>
              <a:gd name="T45" fmla="*/ 97 h 532"/>
              <a:gd name="T46" fmla="*/ 311 w 524"/>
              <a:gd name="T47" fmla="*/ 97 h 532"/>
              <a:gd name="T48" fmla="*/ 328 w 524"/>
              <a:gd name="T49" fmla="*/ 88 h 532"/>
              <a:gd name="T50" fmla="*/ 355 w 524"/>
              <a:gd name="T51" fmla="*/ 35 h 532"/>
              <a:gd name="T52" fmla="*/ 346 w 524"/>
              <a:gd name="T53" fmla="*/ 8 h 532"/>
              <a:gd name="T54" fmla="*/ 311 w 524"/>
              <a:gd name="T55" fmla="*/ 17 h 532"/>
              <a:gd name="T56" fmla="*/ 284 w 524"/>
              <a:gd name="T57" fmla="*/ 61 h 532"/>
              <a:gd name="T58" fmla="*/ 293 w 524"/>
              <a:gd name="T59" fmla="*/ 97 h 532"/>
              <a:gd name="T60" fmla="*/ 514 w 524"/>
              <a:gd name="T61" fmla="*/ 167 h 532"/>
              <a:gd name="T62" fmla="*/ 514 w 524"/>
              <a:gd name="T63" fmla="*/ 167 h 532"/>
              <a:gd name="T64" fmla="*/ 478 w 524"/>
              <a:gd name="T65" fmla="*/ 159 h 532"/>
              <a:gd name="T66" fmla="*/ 434 w 524"/>
              <a:gd name="T67" fmla="*/ 185 h 532"/>
              <a:gd name="T68" fmla="*/ 425 w 524"/>
              <a:gd name="T69" fmla="*/ 221 h 532"/>
              <a:gd name="T70" fmla="*/ 443 w 524"/>
              <a:gd name="T71" fmla="*/ 239 h 532"/>
              <a:gd name="T72" fmla="*/ 461 w 524"/>
              <a:gd name="T73" fmla="*/ 230 h 532"/>
              <a:gd name="T74" fmla="*/ 505 w 524"/>
              <a:gd name="T75" fmla="*/ 204 h 532"/>
              <a:gd name="T76" fmla="*/ 514 w 524"/>
              <a:gd name="T77" fmla="*/ 16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4" h="532">
                <a:moveTo>
                  <a:pt x="151" y="114"/>
                </a:moveTo>
                <a:lnTo>
                  <a:pt x="151" y="114"/>
                </a:lnTo>
                <a:cubicBezTo>
                  <a:pt x="124" y="141"/>
                  <a:pt x="0" y="319"/>
                  <a:pt x="106" y="425"/>
                </a:cubicBezTo>
                <a:cubicBezTo>
                  <a:pt x="212" y="531"/>
                  <a:pt x="390" y="407"/>
                  <a:pt x="417" y="380"/>
                </a:cubicBezTo>
                <a:cubicBezTo>
                  <a:pt x="443" y="354"/>
                  <a:pt x="408" y="266"/>
                  <a:pt x="337" y="195"/>
                </a:cubicBezTo>
                <a:cubicBezTo>
                  <a:pt x="266" y="123"/>
                  <a:pt x="177" y="88"/>
                  <a:pt x="151" y="114"/>
                </a:cubicBezTo>
                <a:close/>
                <a:moveTo>
                  <a:pt x="381" y="354"/>
                </a:moveTo>
                <a:lnTo>
                  <a:pt x="381" y="354"/>
                </a:lnTo>
                <a:cubicBezTo>
                  <a:pt x="372" y="363"/>
                  <a:pt x="311" y="345"/>
                  <a:pt x="248" y="283"/>
                </a:cubicBezTo>
                <a:cubicBezTo>
                  <a:pt x="186" y="221"/>
                  <a:pt x="168" y="159"/>
                  <a:pt x="177" y="150"/>
                </a:cubicBezTo>
                <a:cubicBezTo>
                  <a:pt x="186" y="141"/>
                  <a:pt x="248" y="159"/>
                  <a:pt x="311" y="221"/>
                </a:cubicBezTo>
                <a:cubicBezTo>
                  <a:pt x="372" y="283"/>
                  <a:pt x="390" y="345"/>
                  <a:pt x="381" y="354"/>
                </a:cubicBezTo>
                <a:close/>
                <a:moveTo>
                  <a:pt x="390" y="159"/>
                </a:moveTo>
                <a:lnTo>
                  <a:pt x="390" y="159"/>
                </a:lnTo>
                <a:cubicBezTo>
                  <a:pt x="390" y="159"/>
                  <a:pt x="399" y="159"/>
                  <a:pt x="408" y="150"/>
                </a:cubicBezTo>
                <a:cubicBezTo>
                  <a:pt x="452" y="106"/>
                  <a:pt x="452" y="106"/>
                  <a:pt x="452" y="106"/>
                </a:cubicBezTo>
                <a:cubicBezTo>
                  <a:pt x="461" y="97"/>
                  <a:pt x="461" y="79"/>
                  <a:pt x="452" y="70"/>
                </a:cubicBezTo>
                <a:cubicBezTo>
                  <a:pt x="443" y="61"/>
                  <a:pt x="425" y="61"/>
                  <a:pt x="417" y="70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55" y="123"/>
                  <a:pt x="355" y="141"/>
                  <a:pt x="372" y="150"/>
                </a:cubicBezTo>
                <a:cubicBezTo>
                  <a:pt x="372" y="159"/>
                  <a:pt x="381" y="159"/>
                  <a:pt x="390" y="159"/>
                </a:cubicBezTo>
                <a:close/>
                <a:moveTo>
                  <a:pt x="293" y="97"/>
                </a:moveTo>
                <a:lnTo>
                  <a:pt x="293" y="97"/>
                </a:lnTo>
                <a:cubicBezTo>
                  <a:pt x="302" y="97"/>
                  <a:pt x="302" y="97"/>
                  <a:pt x="311" y="97"/>
                </a:cubicBezTo>
                <a:cubicBezTo>
                  <a:pt x="319" y="97"/>
                  <a:pt x="328" y="97"/>
                  <a:pt x="328" y="88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64" y="26"/>
                  <a:pt x="364" y="8"/>
                  <a:pt x="346" y="8"/>
                </a:cubicBezTo>
                <a:cubicBezTo>
                  <a:pt x="337" y="0"/>
                  <a:pt x="319" y="0"/>
                  <a:pt x="311" y="17"/>
                </a:cubicBezTo>
                <a:cubicBezTo>
                  <a:pt x="284" y="61"/>
                  <a:pt x="284" y="61"/>
                  <a:pt x="284" y="61"/>
                </a:cubicBezTo>
                <a:cubicBezTo>
                  <a:pt x="284" y="70"/>
                  <a:pt x="284" y="88"/>
                  <a:pt x="293" y="97"/>
                </a:cubicBezTo>
                <a:close/>
                <a:moveTo>
                  <a:pt x="514" y="167"/>
                </a:moveTo>
                <a:lnTo>
                  <a:pt x="514" y="167"/>
                </a:lnTo>
                <a:cubicBezTo>
                  <a:pt x="505" y="159"/>
                  <a:pt x="496" y="159"/>
                  <a:pt x="478" y="159"/>
                </a:cubicBezTo>
                <a:cubicBezTo>
                  <a:pt x="434" y="185"/>
                  <a:pt x="434" y="185"/>
                  <a:pt x="434" y="185"/>
                </a:cubicBezTo>
                <a:cubicBezTo>
                  <a:pt x="417" y="195"/>
                  <a:pt x="417" y="212"/>
                  <a:pt x="425" y="221"/>
                </a:cubicBezTo>
                <a:cubicBezTo>
                  <a:pt x="425" y="230"/>
                  <a:pt x="434" y="239"/>
                  <a:pt x="443" y="239"/>
                </a:cubicBezTo>
                <a:cubicBezTo>
                  <a:pt x="452" y="239"/>
                  <a:pt x="452" y="230"/>
                  <a:pt x="461" y="230"/>
                </a:cubicBezTo>
                <a:cubicBezTo>
                  <a:pt x="505" y="204"/>
                  <a:pt x="505" y="204"/>
                  <a:pt x="505" y="204"/>
                </a:cubicBezTo>
                <a:cubicBezTo>
                  <a:pt x="514" y="195"/>
                  <a:pt x="523" y="185"/>
                  <a:pt x="514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4" name="Freeform 95"/>
          <p:cNvSpPr>
            <a:spLocks noChangeArrowheads="1"/>
          </p:cNvSpPr>
          <p:nvPr userDrawn="1"/>
        </p:nvSpPr>
        <p:spPr bwMode="auto">
          <a:xfrm>
            <a:off x="846788" y="3165010"/>
            <a:ext cx="211532" cy="211533"/>
          </a:xfrm>
          <a:custGeom>
            <a:avLst/>
            <a:gdLst>
              <a:gd name="T0" fmla="*/ 435 w 445"/>
              <a:gd name="T1" fmla="*/ 9 h 444"/>
              <a:gd name="T2" fmla="*/ 435 w 445"/>
              <a:gd name="T3" fmla="*/ 9 h 444"/>
              <a:gd name="T4" fmla="*/ 400 w 445"/>
              <a:gd name="T5" fmla="*/ 9 h 444"/>
              <a:gd name="T6" fmla="*/ 9 w 445"/>
              <a:gd name="T7" fmla="*/ 399 h 444"/>
              <a:gd name="T8" fmla="*/ 9 w 445"/>
              <a:gd name="T9" fmla="*/ 434 h 444"/>
              <a:gd name="T10" fmla="*/ 27 w 445"/>
              <a:gd name="T11" fmla="*/ 443 h 444"/>
              <a:gd name="T12" fmla="*/ 45 w 445"/>
              <a:gd name="T13" fmla="*/ 434 h 444"/>
              <a:gd name="T14" fmla="*/ 435 w 445"/>
              <a:gd name="T15" fmla="*/ 45 h 444"/>
              <a:gd name="T16" fmla="*/ 435 w 445"/>
              <a:gd name="T17" fmla="*/ 9 h 444"/>
              <a:gd name="T18" fmla="*/ 328 w 445"/>
              <a:gd name="T19" fmla="*/ 204 h 444"/>
              <a:gd name="T20" fmla="*/ 328 w 445"/>
              <a:gd name="T21" fmla="*/ 204 h 444"/>
              <a:gd name="T22" fmla="*/ 363 w 445"/>
              <a:gd name="T23" fmla="*/ 302 h 444"/>
              <a:gd name="T24" fmla="*/ 266 w 445"/>
              <a:gd name="T25" fmla="*/ 258 h 444"/>
              <a:gd name="T26" fmla="*/ 134 w 445"/>
              <a:gd name="T27" fmla="*/ 399 h 444"/>
              <a:gd name="T28" fmla="*/ 400 w 445"/>
              <a:gd name="T29" fmla="*/ 319 h 444"/>
              <a:gd name="T30" fmla="*/ 346 w 445"/>
              <a:gd name="T31" fmla="*/ 177 h 444"/>
              <a:gd name="T32" fmla="*/ 328 w 445"/>
              <a:gd name="T33" fmla="*/ 204 h 444"/>
              <a:gd name="T34" fmla="*/ 187 w 445"/>
              <a:gd name="T35" fmla="*/ 177 h 444"/>
              <a:gd name="T36" fmla="*/ 187 w 445"/>
              <a:gd name="T37" fmla="*/ 177 h 444"/>
              <a:gd name="T38" fmla="*/ 160 w 445"/>
              <a:gd name="T39" fmla="*/ 89 h 444"/>
              <a:gd name="T40" fmla="*/ 240 w 445"/>
              <a:gd name="T41" fmla="*/ 124 h 444"/>
              <a:gd name="T42" fmla="*/ 266 w 445"/>
              <a:gd name="T43" fmla="*/ 98 h 444"/>
              <a:gd name="T44" fmla="*/ 134 w 445"/>
              <a:gd name="T45" fmla="*/ 62 h 444"/>
              <a:gd name="T46" fmla="*/ 53 w 445"/>
              <a:gd name="T47" fmla="*/ 311 h 444"/>
              <a:gd name="T48" fmla="*/ 187 w 445"/>
              <a:gd name="T4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5" h="444">
                <a:moveTo>
                  <a:pt x="435" y="9"/>
                </a:moveTo>
                <a:lnTo>
                  <a:pt x="435" y="9"/>
                </a:lnTo>
                <a:cubicBezTo>
                  <a:pt x="425" y="0"/>
                  <a:pt x="408" y="0"/>
                  <a:pt x="400" y="9"/>
                </a:cubicBezTo>
                <a:cubicBezTo>
                  <a:pt x="9" y="399"/>
                  <a:pt x="9" y="399"/>
                  <a:pt x="9" y="399"/>
                </a:cubicBezTo>
                <a:cubicBezTo>
                  <a:pt x="0" y="408"/>
                  <a:pt x="0" y="425"/>
                  <a:pt x="9" y="434"/>
                </a:cubicBezTo>
                <a:cubicBezTo>
                  <a:pt x="18" y="443"/>
                  <a:pt x="18" y="443"/>
                  <a:pt x="27" y="443"/>
                </a:cubicBezTo>
                <a:cubicBezTo>
                  <a:pt x="36" y="443"/>
                  <a:pt x="36" y="443"/>
                  <a:pt x="45" y="434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44" y="36"/>
                  <a:pt x="444" y="27"/>
                  <a:pt x="435" y="9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363" y="249"/>
                  <a:pt x="372" y="293"/>
                  <a:pt x="363" y="302"/>
                </a:cubicBezTo>
                <a:cubicBezTo>
                  <a:pt x="355" y="302"/>
                  <a:pt x="319" y="293"/>
                  <a:pt x="266" y="258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240" y="443"/>
                  <a:pt x="372" y="346"/>
                  <a:pt x="400" y="319"/>
                </a:cubicBezTo>
                <a:cubicBezTo>
                  <a:pt x="417" y="302"/>
                  <a:pt x="400" y="240"/>
                  <a:pt x="346" y="177"/>
                </a:cubicBezTo>
                <a:lnTo>
                  <a:pt x="328" y="204"/>
                </a:lnTo>
                <a:close/>
                <a:moveTo>
                  <a:pt x="187" y="177"/>
                </a:moveTo>
                <a:lnTo>
                  <a:pt x="187" y="177"/>
                </a:lnTo>
                <a:cubicBezTo>
                  <a:pt x="160" y="133"/>
                  <a:pt x="151" y="98"/>
                  <a:pt x="160" y="89"/>
                </a:cubicBezTo>
                <a:cubicBezTo>
                  <a:pt x="160" y="89"/>
                  <a:pt x="196" y="98"/>
                  <a:pt x="240" y="124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04" y="53"/>
                  <a:pt x="160" y="36"/>
                  <a:pt x="134" y="62"/>
                </a:cubicBezTo>
                <a:cubicBezTo>
                  <a:pt x="106" y="80"/>
                  <a:pt x="27" y="204"/>
                  <a:pt x="53" y="311"/>
                </a:cubicBezTo>
                <a:lnTo>
                  <a:pt x="187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5" name="Freeform 96"/>
          <p:cNvSpPr>
            <a:spLocks noChangeArrowheads="1"/>
          </p:cNvSpPr>
          <p:nvPr userDrawn="1"/>
        </p:nvSpPr>
        <p:spPr bwMode="auto">
          <a:xfrm>
            <a:off x="6970750" y="2739852"/>
            <a:ext cx="215720" cy="119379"/>
          </a:xfrm>
          <a:custGeom>
            <a:avLst/>
            <a:gdLst>
              <a:gd name="T0" fmla="*/ 452 w 453"/>
              <a:gd name="T1" fmla="*/ 213 h 250"/>
              <a:gd name="T2" fmla="*/ 452 w 453"/>
              <a:gd name="T3" fmla="*/ 213 h 250"/>
              <a:gd name="T4" fmla="*/ 416 w 453"/>
              <a:gd name="T5" fmla="*/ 249 h 250"/>
              <a:gd name="T6" fmla="*/ 27 w 453"/>
              <a:gd name="T7" fmla="*/ 249 h 250"/>
              <a:gd name="T8" fmla="*/ 18 w 453"/>
              <a:gd name="T9" fmla="*/ 231 h 250"/>
              <a:gd name="T10" fmla="*/ 416 w 453"/>
              <a:gd name="T11" fmla="*/ 9 h 250"/>
              <a:gd name="T12" fmla="*/ 452 w 453"/>
              <a:gd name="T13" fmla="*/ 27 h 250"/>
              <a:gd name="T14" fmla="*/ 452 w 453"/>
              <a:gd name="T15" fmla="*/ 21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250">
                <a:moveTo>
                  <a:pt x="452" y="213"/>
                </a:moveTo>
                <a:lnTo>
                  <a:pt x="452" y="213"/>
                </a:lnTo>
                <a:cubicBezTo>
                  <a:pt x="452" y="231"/>
                  <a:pt x="434" y="249"/>
                  <a:pt x="416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9" y="249"/>
                  <a:pt x="0" y="240"/>
                  <a:pt x="18" y="231"/>
                </a:cubicBezTo>
                <a:cubicBezTo>
                  <a:pt x="416" y="9"/>
                  <a:pt x="416" y="9"/>
                  <a:pt x="416" y="9"/>
                </a:cubicBezTo>
                <a:cubicBezTo>
                  <a:pt x="434" y="0"/>
                  <a:pt x="452" y="9"/>
                  <a:pt x="452" y="27"/>
                </a:cubicBezTo>
                <a:lnTo>
                  <a:pt x="452" y="21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6" name="Freeform 97"/>
          <p:cNvSpPr>
            <a:spLocks noChangeArrowheads="1"/>
          </p:cNvSpPr>
          <p:nvPr userDrawn="1"/>
        </p:nvSpPr>
        <p:spPr bwMode="auto">
          <a:xfrm>
            <a:off x="2306569" y="2729379"/>
            <a:ext cx="117285" cy="148702"/>
          </a:xfrm>
          <a:custGeom>
            <a:avLst/>
            <a:gdLst>
              <a:gd name="T0" fmla="*/ 240 w 249"/>
              <a:gd name="T1" fmla="*/ 141 h 311"/>
              <a:gd name="T2" fmla="*/ 240 w 249"/>
              <a:gd name="T3" fmla="*/ 141 h 311"/>
              <a:gd name="T4" fmla="*/ 27 w 249"/>
              <a:gd name="T5" fmla="*/ 9 h 311"/>
              <a:gd name="T6" fmla="*/ 0 w 249"/>
              <a:gd name="T7" fmla="*/ 26 h 311"/>
              <a:gd name="T8" fmla="*/ 0 w 249"/>
              <a:gd name="T9" fmla="*/ 283 h 311"/>
              <a:gd name="T10" fmla="*/ 27 w 249"/>
              <a:gd name="T11" fmla="*/ 301 h 311"/>
              <a:gd name="T12" fmla="*/ 240 w 249"/>
              <a:gd name="T13" fmla="*/ 168 h 311"/>
              <a:gd name="T14" fmla="*/ 248 w 249"/>
              <a:gd name="T15" fmla="*/ 150 h 311"/>
              <a:gd name="T16" fmla="*/ 240 w 249"/>
              <a:gd name="T17" fmla="*/ 14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311">
                <a:moveTo>
                  <a:pt x="240" y="141"/>
                </a:moveTo>
                <a:lnTo>
                  <a:pt x="240" y="141"/>
                </a:lnTo>
                <a:cubicBezTo>
                  <a:pt x="27" y="9"/>
                  <a:pt x="27" y="9"/>
                  <a:pt x="27" y="9"/>
                </a:cubicBezTo>
                <a:cubicBezTo>
                  <a:pt x="9" y="0"/>
                  <a:pt x="0" y="9"/>
                  <a:pt x="0" y="2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1"/>
                  <a:pt x="9" y="310"/>
                  <a:pt x="27" y="301"/>
                </a:cubicBezTo>
                <a:cubicBezTo>
                  <a:pt x="240" y="168"/>
                  <a:pt x="240" y="168"/>
                  <a:pt x="240" y="168"/>
                </a:cubicBezTo>
                <a:cubicBezTo>
                  <a:pt x="240" y="168"/>
                  <a:pt x="248" y="159"/>
                  <a:pt x="248" y="150"/>
                </a:cubicBezTo>
                <a:lnTo>
                  <a:pt x="240" y="14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7" name="Freeform 98"/>
          <p:cNvSpPr>
            <a:spLocks noChangeArrowheads="1"/>
          </p:cNvSpPr>
          <p:nvPr userDrawn="1"/>
        </p:nvSpPr>
        <p:spPr bwMode="auto">
          <a:xfrm>
            <a:off x="2859485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8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8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8" name="Freeform 99"/>
          <p:cNvSpPr>
            <a:spLocks noChangeArrowheads="1"/>
          </p:cNvSpPr>
          <p:nvPr userDrawn="1"/>
        </p:nvSpPr>
        <p:spPr bwMode="auto">
          <a:xfrm>
            <a:off x="2775710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7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7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9" name="Freeform 100"/>
          <p:cNvSpPr>
            <a:spLocks noChangeArrowheads="1"/>
          </p:cNvSpPr>
          <p:nvPr userDrawn="1"/>
        </p:nvSpPr>
        <p:spPr bwMode="auto">
          <a:xfrm>
            <a:off x="3223907" y="2721002"/>
            <a:ext cx="169646" cy="165456"/>
          </a:xfrm>
          <a:custGeom>
            <a:avLst/>
            <a:gdLst>
              <a:gd name="T0" fmla="*/ 177 w 356"/>
              <a:gd name="T1" fmla="*/ 0 h 347"/>
              <a:gd name="T2" fmla="*/ 177 w 356"/>
              <a:gd name="T3" fmla="*/ 0 h 347"/>
              <a:gd name="T4" fmla="*/ 0 w 356"/>
              <a:gd name="T5" fmla="*/ 168 h 347"/>
              <a:gd name="T6" fmla="*/ 177 w 356"/>
              <a:gd name="T7" fmla="*/ 346 h 347"/>
              <a:gd name="T8" fmla="*/ 355 w 356"/>
              <a:gd name="T9" fmla="*/ 168 h 347"/>
              <a:gd name="T10" fmla="*/ 177 w 356"/>
              <a:gd name="T11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0" name="Freeform 101"/>
          <p:cNvSpPr>
            <a:spLocks noChangeArrowheads="1"/>
          </p:cNvSpPr>
          <p:nvPr userDrawn="1"/>
        </p:nvSpPr>
        <p:spPr bwMode="auto">
          <a:xfrm>
            <a:off x="3709803" y="2733567"/>
            <a:ext cx="142418" cy="138229"/>
          </a:xfrm>
          <a:custGeom>
            <a:avLst/>
            <a:gdLst>
              <a:gd name="T0" fmla="*/ 266 w 302"/>
              <a:gd name="T1" fmla="*/ 0 h 293"/>
              <a:gd name="T2" fmla="*/ 266 w 302"/>
              <a:gd name="T3" fmla="*/ 0 h 293"/>
              <a:gd name="T4" fmla="*/ 35 w 302"/>
              <a:gd name="T5" fmla="*/ 0 h 293"/>
              <a:gd name="T6" fmla="*/ 0 w 302"/>
              <a:gd name="T7" fmla="*/ 26 h 293"/>
              <a:gd name="T8" fmla="*/ 0 w 302"/>
              <a:gd name="T9" fmla="*/ 266 h 293"/>
              <a:gd name="T10" fmla="*/ 35 w 302"/>
              <a:gd name="T11" fmla="*/ 292 h 293"/>
              <a:gd name="T12" fmla="*/ 266 w 302"/>
              <a:gd name="T13" fmla="*/ 292 h 293"/>
              <a:gd name="T14" fmla="*/ 301 w 302"/>
              <a:gd name="T15" fmla="*/ 266 h 293"/>
              <a:gd name="T16" fmla="*/ 301 w 302"/>
              <a:gd name="T17" fmla="*/ 26 h 293"/>
              <a:gd name="T18" fmla="*/ 266 w 302"/>
              <a:gd name="T19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293">
                <a:moveTo>
                  <a:pt x="266" y="0"/>
                </a:moveTo>
                <a:lnTo>
                  <a:pt x="266" y="0"/>
                </a:lnTo>
                <a:cubicBezTo>
                  <a:pt x="35" y="0"/>
                  <a:pt x="35" y="0"/>
                  <a:pt x="35" y="0"/>
                </a:cubicBezTo>
                <a:cubicBezTo>
                  <a:pt x="18" y="0"/>
                  <a:pt x="0" y="0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8" y="292"/>
                  <a:pt x="35" y="292"/>
                </a:cubicBezTo>
                <a:cubicBezTo>
                  <a:pt x="266" y="292"/>
                  <a:pt x="266" y="292"/>
                  <a:pt x="266" y="292"/>
                </a:cubicBezTo>
                <a:cubicBezTo>
                  <a:pt x="283" y="292"/>
                  <a:pt x="301" y="283"/>
                  <a:pt x="301" y="266"/>
                </a:cubicBezTo>
                <a:cubicBezTo>
                  <a:pt x="301" y="26"/>
                  <a:pt x="301" y="26"/>
                  <a:pt x="301" y="26"/>
                </a:cubicBezTo>
                <a:cubicBezTo>
                  <a:pt x="301" y="0"/>
                  <a:pt x="283" y="0"/>
                  <a:pt x="26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1" name="Freeform 102"/>
          <p:cNvSpPr>
            <a:spLocks noChangeArrowheads="1"/>
          </p:cNvSpPr>
          <p:nvPr userDrawn="1"/>
        </p:nvSpPr>
        <p:spPr bwMode="auto">
          <a:xfrm>
            <a:off x="4147528" y="2733567"/>
            <a:ext cx="209438" cy="138229"/>
          </a:xfrm>
          <a:custGeom>
            <a:avLst/>
            <a:gdLst>
              <a:gd name="T0" fmla="*/ 434 w 443"/>
              <a:gd name="T1" fmla="*/ 132 h 293"/>
              <a:gd name="T2" fmla="*/ 434 w 443"/>
              <a:gd name="T3" fmla="*/ 132 h 293"/>
              <a:gd name="T4" fmla="*/ 247 w 443"/>
              <a:gd name="T5" fmla="*/ 9 h 293"/>
              <a:gd name="T6" fmla="*/ 221 w 443"/>
              <a:gd name="T7" fmla="*/ 26 h 293"/>
              <a:gd name="T8" fmla="*/ 221 w 443"/>
              <a:gd name="T9" fmla="*/ 266 h 293"/>
              <a:gd name="T10" fmla="*/ 247 w 443"/>
              <a:gd name="T11" fmla="*/ 283 h 293"/>
              <a:gd name="T12" fmla="*/ 434 w 443"/>
              <a:gd name="T13" fmla="*/ 159 h 293"/>
              <a:gd name="T14" fmla="*/ 442 w 443"/>
              <a:gd name="T15" fmla="*/ 141 h 293"/>
              <a:gd name="T16" fmla="*/ 434 w 443"/>
              <a:gd name="T17" fmla="*/ 132 h 293"/>
              <a:gd name="T18" fmla="*/ 203 w 443"/>
              <a:gd name="T19" fmla="*/ 132 h 293"/>
              <a:gd name="T20" fmla="*/ 203 w 443"/>
              <a:gd name="T21" fmla="*/ 132 h 293"/>
              <a:gd name="T22" fmla="*/ 26 w 443"/>
              <a:gd name="T23" fmla="*/ 9 h 293"/>
              <a:gd name="T24" fmla="*/ 0 w 443"/>
              <a:gd name="T25" fmla="*/ 26 h 293"/>
              <a:gd name="T26" fmla="*/ 0 w 443"/>
              <a:gd name="T27" fmla="*/ 266 h 293"/>
              <a:gd name="T28" fmla="*/ 26 w 443"/>
              <a:gd name="T29" fmla="*/ 283 h 293"/>
              <a:gd name="T30" fmla="*/ 203 w 443"/>
              <a:gd name="T31" fmla="*/ 159 h 293"/>
              <a:gd name="T32" fmla="*/ 212 w 443"/>
              <a:gd name="T33" fmla="*/ 141 h 293"/>
              <a:gd name="T34" fmla="*/ 203 w 443"/>
              <a:gd name="T35" fmla="*/ 13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3" h="293">
                <a:moveTo>
                  <a:pt x="434" y="132"/>
                </a:moveTo>
                <a:lnTo>
                  <a:pt x="434" y="132"/>
                </a:lnTo>
                <a:cubicBezTo>
                  <a:pt x="247" y="9"/>
                  <a:pt x="247" y="9"/>
                  <a:pt x="247" y="9"/>
                </a:cubicBezTo>
                <a:cubicBezTo>
                  <a:pt x="229" y="0"/>
                  <a:pt x="221" y="9"/>
                  <a:pt x="221" y="26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21" y="283"/>
                  <a:pt x="229" y="292"/>
                  <a:pt x="247" y="283"/>
                </a:cubicBezTo>
                <a:cubicBezTo>
                  <a:pt x="434" y="159"/>
                  <a:pt x="434" y="159"/>
                  <a:pt x="434" y="159"/>
                </a:cubicBezTo>
                <a:cubicBezTo>
                  <a:pt x="434" y="159"/>
                  <a:pt x="442" y="150"/>
                  <a:pt x="442" y="141"/>
                </a:cubicBezTo>
                <a:lnTo>
                  <a:pt x="434" y="132"/>
                </a:lnTo>
                <a:close/>
                <a:moveTo>
                  <a:pt x="203" y="132"/>
                </a:moveTo>
                <a:lnTo>
                  <a:pt x="203" y="132"/>
                </a:lnTo>
                <a:cubicBezTo>
                  <a:pt x="26" y="9"/>
                  <a:pt x="26" y="9"/>
                  <a:pt x="26" y="9"/>
                </a:cubicBezTo>
                <a:cubicBezTo>
                  <a:pt x="17" y="0"/>
                  <a:pt x="0" y="9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7" y="292"/>
                  <a:pt x="26" y="283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203" y="159"/>
                  <a:pt x="212" y="150"/>
                  <a:pt x="212" y="141"/>
                </a:cubicBezTo>
                <a:lnTo>
                  <a:pt x="203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2" name="Freeform 103"/>
          <p:cNvSpPr>
            <a:spLocks noChangeArrowheads="1"/>
          </p:cNvSpPr>
          <p:nvPr userDrawn="1"/>
        </p:nvSpPr>
        <p:spPr bwMode="auto">
          <a:xfrm>
            <a:off x="4618763" y="2733567"/>
            <a:ext cx="211533" cy="138229"/>
          </a:xfrm>
          <a:custGeom>
            <a:avLst/>
            <a:gdLst>
              <a:gd name="T0" fmla="*/ 0 w 444"/>
              <a:gd name="T1" fmla="*/ 141 h 293"/>
              <a:gd name="T2" fmla="*/ 0 w 444"/>
              <a:gd name="T3" fmla="*/ 141 h 293"/>
              <a:gd name="T4" fmla="*/ 9 w 444"/>
              <a:gd name="T5" fmla="*/ 159 h 293"/>
              <a:gd name="T6" fmla="*/ 195 w 444"/>
              <a:gd name="T7" fmla="*/ 283 h 293"/>
              <a:gd name="T8" fmla="*/ 222 w 444"/>
              <a:gd name="T9" fmla="*/ 266 h 293"/>
              <a:gd name="T10" fmla="*/ 222 w 444"/>
              <a:gd name="T11" fmla="*/ 26 h 293"/>
              <a:gd name="T12" fmla="*/ 195 w 444"/>
              <a:gd name="T13" fmla="*/ 9 h 293"/>
              <a:gd name="T14" fmla="*/ 9 w 444"/>
              <a:gd name="T15" fmla="*/ 132 h 293"/>
              <a:gd name="T16" fmla="*/ 0 w 444"/>
              <a:gd name="T17" fmla="*/ 141 h 293"/>
              <a:gd name="T18" fmla="*/ 231 w 444"/>
              <a:gd name="T19" fmla="*/ 141 h 293"/>
              <a:gd name="T20" fmla="*/ 231 w 444"/>
              <a:gd name="T21" fmla="*/ 141 h 293"/>
              <a:gd name="T22" fmla="*/ 239 w 444"/>
              <a:gd name="T23" fmla="*/ 159 h 293"/>
              <a:gd name="T24" fmla="*/ 416 w 444"/>
              <a:gd name="T25" fmla="*/ 283 h 293"/>
              <a:gd name="T26" fmla="*/ 443 w 444"/>
              <a:gd name="T27" fmla="*/ 266 h 293"/>
              <a:gd name="T28" fmla="*/ 443 w 444"/>
              <a:gd name="T29" fmla="*/ 26 h 293"/>
              <a:gd name="T30" fmla="*/ 416 w 444"/>
              <a:gd name="T31" fmla="*/ 9 h 293"/>
              <a:gd name="T32" fmla="*/ 239 w 444"/>
              <a:gd name="T33" fmla="*/ 132 h 293"/>
              <a:gd name="T34" fmla="*/ 231 w 444"/>
              <a:gd name="T35" fmla="*/ 14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4" h="293">
                <a:moveTo>
                  <a:pt x="0" y="141"/>
                </a:moveTo>
                <a:lnTo>
                  <a:pt x="0" y="141"/>
                </a:lnTo>
                <a:cubicBezTo>
                  <a:pt x="0" y="150"/>
                  <a:pt x="9" y="159"/>
                  <a:pt x="9" y="159"/>
                </a:cubicBezTo>
                <a:cubicBezTo>
                  <a:pt x="195" y="283"/>
                  <a:pt x="195" y="283"/>
                  <a:pt x="195" y="283"/>
                </a:cubicBezTo>
                <a:cubicBezTo>
                  <a:pt x="212" y="292"/>
                  <a:pt x="222" y="283"/>
                  <a:pt x="222" y="26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22" y="9"/>
                  <a:pt x="212" y="0"/>
                  <a:pt x="195" y="9"/>
                </a:cubicBezTo>
                <a:cubicBezTo>
                  <a:pt x="9" y="132"/>
                  <a:pt x="9" y="132"/>
                  <a:pt x="9" y="132"/>
                </a:cubicBezTo>
                <a:lnTo>
                  <a:pt x="0" y="141"/>
                </a:lnTo>
                <a:close/>
                <a:moveTo>
                  <a:pt x="231" y="141"/>
                </a:moveTo>
                <a:lnTo>
                  <a:pt x="231" y="141"/>
                </a:lnTo>
                <a:cubicBezTo>
                  <a:pt x="231" y="150"/>
                  <a:pt x="239" y="159"/>
                  <a:pt x="239" y="159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25" y="292"/>
                  <a:pt x="443" y="283"/>
                  <a:pt x="443" y="266"/>
                </a:cubicBezTo>
                <a:cubicBezTo>
                  <a:pt x="443" y="26"/>
                  <a:pt x="443" y="26"/>
                  <a:pt x="443" y="26"/>
                </a:cubicBezTo>
                <a:cubicBezTo>
                  <a:pt x="443" y="9"/>
                  <a:pt x="425" y="0"/>
                  <a:pt x="416" y="9"/>
                </a:cubicBezTo>
                <a:cubicBezTo>
                  <a:pt x="239" y="132"/>
                  <a:pt x="239" y="132"/>
                  <a:pt x="239" y="132"/>
                </a:cubicBezTo>
                <a:lnTo>
                  <a:pt x="231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3" name="Freeform 104"/>
          <p:cNvSpPr>
            <a:spLocks noChangeArrowheads="1"/>
          </p:cNvSpPr>
          <p:nvPr userDrawn="1"/>
        </p:nvSpPr>
        <p:spPr bwMode="auto">
          <a:xfrm>
            <a:off x="5123508" y="2733567"/>
            <a:ext cx="142418" cy="138229"/>
          </a:xfrm>
          <a:custGeom>
            <a:avLst/>
            <a:gdLst>
              <a:gd name="T0" fmla="*/ 89 w 302"/>
              <a:gd name="T1" fmla="*/ 141 h 293"/>
              <a:gd name="T2" fmla="*/ 89 w 302"/>
              <a:gd name="T3" fmla="*/ 141 h 293"/>
              <a:gd name="T4" fmla="*/ 98 w 302"/>
              <a:gd name="T5" fmla="*/ 159 h 293"/>
              <a:gd name="T6" fmla="*/ 275 w 302"/>
              <a:gd name="T7" fmla="*/ 266 h 293"/>
              <a:gd name="T8" fmla="*/ 301 w 302"/>
              <a:gd name="T9" fmla="*/ 257 h 293"/>
              <a:gd name="T10" fmla="*/ 301 w 302"/>
              <a:gd name="T11" fmla="*/ 35 h 293"/>
              <a:gd name="T12" fmla="*/ 275 w 302"/>
              <a:gd name="T13" fmla="*/ 17 h 293"/>
              <a:gd name="T14" fmla="*/ 98 w 302"/>
              <a:gd name="T15" fmla="*/ 132 h 293"/>
              <a:gd name="T16" fmla="*/ 89 w 302"/>
              <a:gd name="T17" fmla="*/ 141 h 293"/>
              <a:gd name="T18" fmla="*/ 0 w 302"/>
              <a:gd name="T19" fmla="*/ 26 h 293"/>
              <a:gd name="T20" fmla="*/ 0 w 302"/>
              <a:gd name="T21" fmla="*/ 26 h 293"/>
              <a:gd name="T22" fmla="*/ 0 w 302"/>
              <a:gd name="T23" fmla="*/ 257 h 293"/>
              <a:gd name="T24" fmla="*/ 35 w 302"/>
              <a:gd name="T25" fmla="*/ 292 h 293"/>
              <a:gd name="T26" fmla="*/ 80 w 302"/>
              <a:gd name="T27" fmla="*/ 257 h 293"/>
              <a:gd name="T28" fmla="*/ 80 w 302"/>
              <a:gd name="T29" fmla="*/ 26 h 293"/>
              <a:gd name="T30" fmla="*/ 35 w 302"/>
              <a:gd name="T31" fmla="*/ 0 h 293"/>
              <a:gd name="T32" fmla="*/ 0 w 302"/>
              <a:gd name="T33" fmla="*/ 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2" h="293">
                <a:moveTo>
                  <a:pt x="89" y="141"/>
                </a:moveTo>
                <a:lnTo>
                  <a:pt x="89" y="141"/>
                </a:lnTo>
                <a:cubicBezTo>
                  <a:pt x="89" y="150"/>
                  <a:pt x="98" y="159"/>
                  <a:pt x="98" y="159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92" y="274"/>
                  <a:pt x="301" y="274"/>
                  <a:pt x="301" y="257"/>
                </a:cubicBezTo>
                <a:cubicBezTo>
                  <a:pt x="301" y="35"/>
                  <a:pt x="301" y="35"/>
                  <a:pt x="301" y="35"/>
                </a:cubicBezTo>
                <a:cubicBezTo>
                  <a:pt x="301" y="17"/>
                  <a:pt x="292" y="9"/>
                  <a:pt x="275" y="17"/>
                </a:cubicBezTo>
                <a:cubicBezTo>
                  <a:pt x="98" y="132"/>
                  <a:pt x="98" y="132"/>
                  <a:pt x="98" y="132"/>
                </a:cubicBezTo>
                <a:lnTo>
                  <a:pt x="89" y="14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257"/>
                  <a:pt x="0" y="257"/>
                  <a:pt x="0" y="257"/>
                </a:cubicBezTo>
                <a:cubicBezTo>
                  <a:pt x="0" y="283"/>
                  <a:pt x="18" y="292"/>
                  <a:pt x="35" y="292"/>
                </a:cubicBezTo>
                <a:cubicBezTo>
                  <a:pt x="63" y="292"/>
                  <a:pt x="80" y="283"/>
                  <a:pt x="80" y="25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9"/>
                  <a:pt x="63" y="0"/>
                  <a:pt x="35" y="0"/>
                </a:cubicBezTo>
                <a:cubicBezTo>
                  <a:pt x="18" y="0"/>
                  <a:pt x="0" y="9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4" name="Freeform 105"/>
          <p:cNvSpPr>
            <a:spLocks noChangeArrowheads="1"/>
          </p:cNvSpPr>
          <p:nvPr userDrawn="1"/>
        </p:nvSpPr>
        <p:spPr bwMode="auto">
          <a:xfrm>
            <a:off x="5594743" y="2733567"/>
            <a:ext cx="144513" cy="138229"/>
          </a:xfrm>
          <a:custGeom>
            <a:avLst/>
            <a:gdLst>
              <a:gd name="T0" fmla="*/ 204 w 303"/>
              <a:gd name="T1" fmla="*/ 132 h 293"/>
              <a:gd name="T2" fmla="*/ 204 w 303"/>
              <a:gd name="T3" fmla="*/ 132 h 293"/>
              <a:gd name="T4" fmla="*/ 27 w 303"/>
              <a:gd name="T5" fmla="*/ 17 h 293"/>
              <a:gd name="T6" fmla="*/ 0 w 303"/>
              <a:gd name="T7" fmla="*/ 35 h 293"/>
              <a:gd name="T8" fmla="*/ 0 w 303"/>
              <a:gd name="T9" fmla="*/ 257 h 293"/>
              <a:gd name="T10" fmla="*/ 27 w 303"/>
              <a:gd name="T11" fmla="*/ 266 h 293"/>
              <a:gd name="T12" fmla="*/ 204 w 303"/>
              <a:gd name="T13" fmla="*/ 159 h 293"/>
              <a:gd name="T14" fmla="*/ 213 w 303"/>
              <a:gd name="T15" fmla="*/ 141 h 293"/>
              <a:gd name="T16" fmla="*/ 204 w 303"/>
              <a:gd name="T17" fmla="*/ 132 h 293"/>
              <a:gd name="T18" fmla="*/ 266 w 303"/>
              <a:gd name="T19" fmla="*/ 0 h 293"/>
              <a:gd name="T20" fmla="*/ 266 w 303"/>
              <a:gd name="T21" fmla="*/ 0 h 293"/>
              <a:gd name="T22" fmla="*/ 222 w 303"/>
              <a:gd name="T23" fmla="*/ 26 h 293"/>
              <a:gd name="T24" fmla="*/ 222 w 303"/>
              <a:gd name="T25" fmla="*/ 257 h 293"/>
              <a:gd name="T26" fmla="*/ 266 w 303"/>
              <a:gd name="T27" fmla="*/ 292 h 293"/>
              <a:gd name="T28" fmla="*/ 302 w 303"/>
              <a:gd name="T29" fmla="*/ 257 h 293"/>
              <a:gd name="T30" fmla="*/ 302 w 303"/>
              <a:gd name="T31" fmla="*/ 26 h 293"/>
              <a:gd name="T32" fmla="*/ 266 w 303"/>
              <a:gd name="T3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3" h="293">
                <a:moveTo>
                  <a:pt x="204" y="132"/>
                </a:moveTo>
                <a:lnTo>
                  <a:pt x="204" y="132"/>
                </a:lnTo>
                <a:cubicBezTo>
                  <a:pt x="27" y="17"/>
                  <a:pt x="27" y="17"/>
                  <a:pt x="27" y="17"/>
                </a:cubicBezTo>
                <a:cubicBezTo>
                  <a:pt x="10" y="9"/>
                  <a:pt x="0" y="17"/>
                  <a:pt x="0" y="35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74"/>
                  <a:pt x="10" y="274"/>
                  <a:pt x="27" y="266"/>
                </a:cubicBezTo>
                <a:cubicBezTo>
                  <a:pt x="204" y="159"/>
                  <a:pt x="204" y="159"/>
                  <a:pt x="204" y="159"/>
                </a:cubicBezTo>
                <a:cubicBezTo>
                  <a:pt x="204" y="159"/>
                  <a:pt x="213" y="150"/>
                  <a:pt x="213" y="141"/>
                </a:cubicBezTo>
                <a:lnTo>
                  <a:pt x="204" y="132"/>
                </a:lnTo>
                <a:close/>
                <a:moveTo>
                  <a:pt x="266" y="0"/>
                </a:moveTo>
                <a:lnTo>
                  <a:pt x="266" y="0"/>
                </a:lnTo>
                <a:cubicBezTo>
                  <a:pt x="240" y="0"/>
                  <a:pt x="222" y="9"/>
                  <a:pt x="222" y="26"/>
                </a:cubicBezTo>
                <a:cubicBezTo>
                  <a:pt x="222" y="257"/>
                  <a:pt x="222" y="257"/>
                  <a:pt x="222" y="257"/>
                </a:cubicBezTo>
                <a:cubicBezTo>
                  <a:pt x="222" y="283"/>
                  <a:pt x="240" y="292"/>
                  <a:pt x="266" y="292"/>
                </a:cubicBezTo>
                <a:cubicBezTo>
                  <a:pt x="284" y="292"/>
                  <a:pt x="302" y="283"/>
                  <a:pt x="302" y="257"/>
                </a:cubicBezTo>
                <a:cubicBezTo>
                  <a:pt x="302" y="26"/>
                  <a:pt x="302" y="26"/>
                  <a:pt x="302" y="26"/>
                </a:cubicBezTo>
                <a:cubicBezTo>
                  <a:pt x="302" y="9"/>
                  <a:pt x="284" y="0"/>
                  <a:pt x="2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5" name="Freeform 107"/>
          <p:cNvSpPr>
            <a:spLocks noChangeArrowheads="1"/>
          </p:cNvSpPr>
          <p:nvPr userDrawn="1"/>
        </p:nvSpPr>
        <p:spPr bwMode="auto">
          <a:xfrm>
            <a:off x="6045035" y="2708435"/>
            <a:ext cx="186399" cy="184305"/>
          </a:xfrm>
          <a:custGeom>
            <a:avLst/>
            <a:gdLst>
              <a:gd name="T0" fmla="*/ 239 w 391"/>
              <a:gd name="T1" fmla="*/ 0 h 390"/>
              <a:gd name="T2" fmla="*/ 292 w 391"/>
              <a:gd name="T3" fmla="*/ 53 h 390"/>
              <a:gd name="T4" fmla="*/ 221 w 391"/>
              <a:gd name="T5" fmla="*/ 123 h 390"/>
              <a:gd name="T6" fmla="*/ 266 w 391"/>
              <a:gd name="T7" fmla="*/ 176 h 390"/>
              <a:gd name="T8" fmla="*/ 345 w 391"/>
              <a:gd name="T9" fmla="*/ 97 h 390"/>
              <a:gd name="T10" fmla="*/ 390 w 391"/>
              <a:gd name="T11" fmla="*/ 159 h 390"/>
              <a:gd name="T12" fmla="*/ 390 w 391"/>
              <a:gd name="T13" fmla="*/ 0 h 390"/>
              <a:gd name="T14" fmla="*/ 239 w 391"/>
              <a:gd name="T15" fmla="*/ 0 h 390"/>
              <a:gd name="T16" fmla="*/ 124 w 391"/>
              <a:gd name="T17" fmla="*/ 221 h 390"/>
              <a:gd name="T18" fmla="*/ 44 w 391"/>
              <a:gd name="T19" fmla="*/ 301 h 390"/>
              <a:gd name="T20" fmla="*/ 0 w 391"/>
              <a:gd name="T21" fmla="*/ 239 h 390"/>
              <a:gd name="T22" fmla="*/ 0 w 391"/>
              <a:gd name="T23" fmla="*/ 389 h 390"/>
              <a:gd name="T24" fmla="*/ 159 w 391"/>
              <a:gd name="T25" fmla="*/ 389 h 390"/>
              <a:gd name="T26" fmla="*/ 97 w 391"/>
              <a:gd name="T27" fmla="*/ 345 h 390"/>
              <a:gd name="T28" fmla="*/ 168 w 391"/>
              <a:gd name="T29" fmla="*/ 274 h 390"/>
              <a:gd name="T30" fmla="*/ 124 w 391"/>
              <a:gd name="T31" fmla="*/ 22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1" h="390">
                <a:moveTo>
                  <a:pt x="239" y="0"/>
                </a:moveTo>
                <a:lnTo>
                  <a:pt x="292" y="53"/>
                </a:lnTo>
                <a:lnTo>
                  <a:pt x="221" y="123"/>
                </a:lnTo>
                <a:lnTo>
                  <a:pt x="266" y="176"/>
                </a:lnTo>
                <a:lnTo>
                  <a:pt x="345" y="97"/>
                </a:lnTo>
                <a:lnTo>
                  <a:pt x="390" y="159"/>
                </a:lnTo>
                <a:lnTo>
                  <a:pt x="390" y="0"/>
                </a:lnTo>
                <a:lnTo>
                  <a:pt x="239" y="0"/>
                </a:lnTo>
                <a:close/>
                <a:moveTo>
                  <a:pt x="124" y="221"/>
                </a:moveTo>
                <a:lnTo>
                  <a:pt x="44" y="301"/>
                </a:lnTo>
                <a:lnTo>
                  <a:pt x="0" y="239"/>
                </a:lnTo>
                <a:lnTo>
                  <a:pt x="0" y="389"/>
                </a:lnTo>
                <a:lnTo>
                  <a:pt x="159" y="389"/>
                </a:lnTo>
                <a:lnTo>
                  <a:pt x="97" y="345"/>
                </a:lnTo>
                <a:lnTo>
                  <a:pt x="168" y="274"/>
                </a:lnTo>
                <a:lnTo>
                  <a:pt x="124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6" name="Freeform 108"/>
          <p:cNvSpPr>
            <a:spLocks noChangeArrowheads="1"/>
          </p:cNvSpPr>
          <p:nvPr userDrawn="1"/>
        </p:nvSpPr>
        <p:spPr bwMode="auto">
          <a:xfrm>
            <a:off x="6503703" y="2693776"/>
            <a:ext cx="209438" cy="215720"/>
          </a:xfrm>
          <a:custGeom>
            <a:avLst/>
            <a:gdLst>
              <a:gd name="T0" fmla="*/ 79 w 443"/>
              <a:gd name="T1" fmla="*/ 329 h 454"/>
              <a:gd name="T2" fmla="*/ 0 w 443"/>
              <a:gd name="T3" fmla="*/ 400 h 454"/>
              <a:gd name="T4" fmla="*/ 44 w 443"/>
              <a:gd name="T5" fmla="*/ 453 h 454"/>
              <a:gd name="T6" fmla="*/ 123 w 443"/>
              <a:gd name="T7" fmla="*/ 373 h 454"/>
              <a:gd name="T8" fmla="*/ 168 w 443"/>
              <a:gd name="T9" fmla="*/ 426 h 454"/>
              <a:gd name="T10" fmla="*/ 168 w 443"/>
              <a:gd name="T11" fmla="*/ 275 h 454"/>
              <a:gd name="T12" fmla="*/ 26 w 443"/>
              <a:gd name="T13" fmla="*/ 275 h 454"/>
              <a:gd name="T14" fmla="*/ 79 w 443"/>
              <a:gd name="T15" fmla="*/ 329 h 454"/>
              <a:gd name="T16" fmla="*/ 442 w 443"/>
              <a:gd name="T17" fmla="*/ 54 h 454"/>
              <a:gd name="T18" fmla="*/ 398 w 443"/>
              <a:gd name="T19" fmla="*/ 0 h 454"/>
              <a:gd name="T20" fmla="*/ 328 w 443"/>
              <a:gd name="T21" fmla="*/ 81 h 454"/>
              <a:gd name="T22" fmla="*/ 275 w 443"/>
              <a:gd name="T23" fmla="*/ 28 h 454"/>
              <a:gd name="T24" fmla="*/ 275 w 443"/>
              <a:gd name="T25" fmla="*/ 169 h 454"/>
              <a:gd name="T26" fmla="*/ 416 w 443"/>
              <a:gd name="T27" fmla="*/ 169 h 454"/>
              <a:gd name="T28" fmla="*/ 372 w 443"/>
              <a:gd name="T29" fmla="*/ 125 h 454"/>
              <a:gd name="T30" fmla="*/ 442 w 443"/>
              <a:gd name="T31" fmla="*/ 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3" h="454">
                <a:moveTo>
                  <a:pt x="79" y="329"/>
                </a:moveTo>
                <a:lnTo>
                  <a:pt x="0" y="400"/>
                </a:lnTo>
                <a:lnTo>
                  <a:pt x="44" y="453"/>
                </a:lnTo>
                <a:lnTo>
                  <a:pt x="123" y="373"/>
                </a:lnTo>
                <a:lnTo>
                  <a:pt x="168" y="426"/>
                </a:lnTo>
                <a:lnTo>
                  <a:pt x="168" y="275"/>
                </a:lnTo>
                <a:lnTo>
                  <a:pt x="26" y="275"/>
                </a:lnTo>
                <a:lnTo>
                  <a:pt x="79" y="329"/>
                </a:lnTo>
                <a:close/>
                <a:moveTo>
                  <a:pt x="442" y="54"/>
                </a:moveTo>
                <a:lnTo>
                  <a:pt x="398" y="0"/>
                </a:lnTo>
                <a:lnTo>
                  <a:pt x="328" y="81"/>
                </a:lnTo>
                <a:lnTo>
                  <a:pt x="275" y="28"/>
                </a:lnTo>
                <a:lnTo>
                  <a:pt x="275" y="169"/>
                </a:lnTo>
                <a:lnTo>
                  <a:pt x="416" y="169"/>
                </a:lnTo>
                <a:lnTo>
                  <a:pt x="372" y="125"/>
                </a:lnTo>
                <a:lnTo>
                  <a:pt x="442" y="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7" name="Freeform 109"/>
          <p:cNvSpPr>
            <a:spLocks noChangeArrowheads="1"/>
          </p:cNvSpPr>
          <p:nvPr userDrawn="1"/>
        </p:nvSpPr>
        <p:spPr bwMode="auto">
          <a:xfrm>
            <a:off x="1780881" y="4576621"/>
            <a:ext cx="228287" cy="224099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239 w 479"/>
              <a:gd name="T13" fmla="*/ 426 h 471"/>
              <a:gd name="T14" fmla="*/ 239 w 479"/>
              <a:gd name="T15" fmla="*/ 426 h 471"/>
              <a:gd name="T16" fmla="*/ 44 w 479"/>
              <a:gd name="T17" fmla="*/ 231 h 471"/>
              <a:gd name="T18" fmla="*/ 239 w 479"/>
              <a:gd name="T19" fmla="*/ 37 h 471"/>
              <a:gd name="T20" fmla="*/ 434 w 479"/>
              <a:gd name="T21" fmla="*/ 231 h 471"/>
              <a:gd name="T22" fmla="*/ 239 w 479"/>
              <a:gd name="T23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1" name="Freeform 113"/>
          <p:cNvSpPr>
            <a:spLocks noChangeArrowheads="1"/>
          </p:cNvSpPr>
          <p:nvPr userDrawn="1"/>
        </p:nvSpPr>
        <p:spPr bwMode="auto">
          <a:xfrm>
            <a:off x="3665821" y="4576621"/>
            <a:ext cx="228287" cy="224099"/>
          </a:xfrm>
          <a:custGeom>
            <a:avLst/>
            <a:gdLst>
              <a:gd name="T0" fmla="*/ 239 w 480"/>
              <a:gd name="T1" fmla="*/ 107 h 471"/>
              <a:gd name="T2" fmla="*/ 239 w 480"/>
              <a:gd name="T3" fmla="*/ 107 h 471"/>
              <a:gd name="T4" fmla="*/ 169 w 480"/>
              <a:gd name="T5" fmla="*/ 134 h 471"/>
              <a:gd name="T6" fmla="*/ 133 w 480"/>
              <a:gd name="T7" fmla="*/ 204 h 471"/>
              <a:gd name="T8" fmla="*/ 116 w 480"/>
              <a:gd name="T9" fmla="*/ 204 h 471"/>
              <a:gd name="T10" fmla="*/ 160 w 480"/>
              <a:gd name="T11" fmla="*/ 249 h 471"/>
              <a:gd name="T12" fmla="*/ 213 w 480"/>
              <a:gd name="T13" fmla="*/ 204 h 471"/>
              <a:gd name="T14" fmla="*/ 195 w 480"/>
              <a:gd name="T15" fmla="*/ 204 h 471"/>
              <a:gd name="T16" fmla="*/ 248 w 480"/>
              <a:gd name="T17" fmla="*/ 160 h 471"/>
              <a:gd name="T18" fmla="*/ 284 w 480"/>
              <a:gd name="T19" fmla="*/ 178 h 471"/>
              <a:gd name="T20" fmla="*/ 301 w 480"/>
              <a:gd name="T21" fmla="*/ 240 h 471"/>
              <a:gd name="T22" fmla="*/ 284 w 480"/>
              <a:gd name="T23" fmla="*/ 293 h 471"/>
              <a:gd name="T24" fmla="*/ 248 w 480"/>
              <a:gd name="T25" fmla="*/ 319 h 471"/>
              <a:gd name="T26" fmla="*/ 195 w 480"/>
              <a:gd name="T27" fmla="*/ 275 h 471"/>
              <a:gd name="T28" fmla="*/ 133 w 480"/>
              <a:gd name="T29" fmla="*/ 275 h 471"/>
              <a:gd name="T30" fmla="*/ 169 w 480"/>
              <a:gd name="T31" fmla="*/ 338 h 471"/>
              <a:gd name="T32" fmla="*/ 239 w 480"/>
              <a:gd name="T33" fmla="*/ 364 h 471"/>
              <a:gd name="T34" fmla="*/ 328 w 480"/>
              <a:gd name="T35" fmla="*/ 328 h 471"/>
              <a:gd name="T36" fmla="*/ 364 w 480"/>
              <a:gd name="T37" fmla="*/ 240 h 471"/>
              <a:gd name="T38" fmla="*/ 328 w 480"/>
              <a:gd name="T39" fmla="*/ 143 h 471"/>
              <a:gd name="T40" fmla="*/ 239 w 480"/>
              <a:gd name="T41" fmla="*/ 107 h 471"/>
              <a:gd name="T42" fmla="*/ 239 w 480"/>
              <a:gd name="T43" fmla="*/ 0 h 471"/>
              <a:gd name="T44" fmla="*/ 239 w 480"/>
              <a:gd name="T45" fmla="*/ 0 h 471"/>
              <a:gd name="T46" fmla="*/ 0 w 480"/>
              <a:gd name="T47" fmla="*/ 231 h 471"/>
              <a:gd name="T48" fmla="*/ 239 w 480"/>
              <a:gd name="T49" fmla="*/ 470 h 471"/>
              <a:gd name="T50" fmla="*/ 479 w 480"/>
              <a:gd name="T51" fmla="*/ 231 h 471"/>
              <a:gd name="T52" fmla="*/ 239 w 480"/>
              <a:gd name="T53" fmla="*/ 0 h 471"/>
              <a:gd name="T54" fmla="*/ 239 w 480"/>
              <a:gd name="T55" fmla="*/ 426 h 471"/>
              <a:gd name="T56" fmla="*/ 239 w 480"/>
              <a:gd name="T57" fmla="*/ 426 h 471"/>
              <a:gd name="T58" fmla="*/ 45 w 480"/>
              <a:gd name="T59" fmla="*/ 231 h 471"/>
              <a:gd name="T60" fmla="*/ 239 w 480"/>
              <a:gd name="T61" fmla="*/ 37 h 471"/>
              <a:gd name="T62" fmla="*/ 435 w 480"/>
              <a:gd name="T63" fmla="*/ 231 h 471"/>
              <a:gd name="T64" fmla="*/ 239 w 480"/>
              <a:gd name="T6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39" y="107"/>
                </a:moveTo>
                <a:lnTo>
                  <a:pt x="239" y="107"/>
                </a:lnTo>
                <a:cubicBezTo>
                  <a:pt x="213" y="107"/>
                  <a:pt x="186" y="116"/>
                  <a:pt x="169" y="134"/>
                </a:cubicBezTo>
                <a:cubicBezTo>
                  <a:pt x="151" y="151"/>
                  <a:pt x="142" y="169"/>
                  <a:pt x="13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60" y="249"/>
                  <a:pt x="160" y="249"/>
                  <a:pt x="160" y="249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169"/>
                  <a:pt x="213" y="160"/>
                  <a:pt x="248" y="160"/>
                </a:cubicBezTo>
                <a:cubicBezTo>
                  <a:pt x="266" y="160"/>
                  <a:pt x="275" y="169"/>
                  <a:pt x="284" y="178"/>
                </a:cubicBezTo>
                <a:cubicBezTo>
                  <a:pt x="292" y="196"/>
                  <a:pt x="301" y="213"/>
                  <a:pt x="301" y="240"/>
                </a:cubicBezTo>
                <a:cubicBezTo>
                  <a:pt x="301" y="257"/>
                  <a:pt x="292" y="275"/>
                  <a:pt x="284" y="293"/>
                </a:cubicBezTo>
                <a:cubicBezTo>
                  <a:pt x="275" y="311"/>
                  <a:pt x="257" y="319"/>
                  <a:pt x="248" y="319"/>
                </a:cubicBezTo>
                <a:cubicBezTo>
                  <a:pt x="213" y="319"/>
                  <a:pt x="195" y="302"/>
                  <a:pt x="195" y="275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302"/>
                  <a:pt x="151" y="328"/>
                  <a:pt x="169" y="338"/>
                </a:cubicBezTo>
                <a:cubicBezTo>
                  <a:pt x="186" y="355"/>
                  <a:pt x="213" y="364"/>
                  <a:pt x="239" y="364"/>
                </a:cubicBezTo>
                <a:cubicBezTo>
                  <a:pt x="275" y="364"/>
                  <a:pt x="301" y="355"/>
                  <a:pt x="328" y="328"/>
                </a:cubicBezTo>
                <a:cubicBezTo>
                  <a:pt x="346" y="302"/>
                  <a:pt x="364" y="275"/>
                  <a:pt x="364" y="240"/>
                </a:cubicBezTo>
                <a:cubicBezTo>
                  <a:pt x="364" y="204"/>
                  <a:pt x="346" y="169"/>
                  <a:pt x="328" y="143"/>
                </a:cubicBezTo>
                <a:cubicBezTo>
                  <a:pt x="301" y="125"/>
                  <a:pt x="275" y="107"/>
                  <a:pt x="239" y="107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5" y="347"/>
                  <a:pt x="45" y="231"/>
                </a:cubicBezTo>
                <a:cubicBezTo>
                  <a:pt x="45" y="125"/>
                  <a:pt x="133" y="37"/>
                  <a:pt x="239" y="37"/>
                </a:cubicBezTo>
                <a:cubicBezTo>
                  <a:pt x="346" y="37"/>
                  <a:pt x="435" y="125"/>
                  <a:pt x="435" y="231"/>
                </a:cubicBezTo>
                <a:cubicBezTo>
                  <a:pt x="435" y="347"/>
                  <a:pt x="346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2" name="Freeform 114"/>
          <p:cNvSpPr>
            <a:spLocks noChangeArrowheads="1"/>
          </p:cNvSpPr>
          <p:nvPr userDrawn="1"/>
        </p:nvSpPr>
        <p:spPr bwMode="auto">
          <a:xfrm>
            <a:off x="4139151" y="4576621"/>
            <a:ext cx="228287" cy="224099"/>
          </a:xfrm>
          <a:custGeom>
            <a:avLst/>
            <a:gdLst>
              <a:gd name="T0" fmla="*/ 150 w 479"/>
              <a:gd name="T1" fmla="*/ 222 h 471"/>
              <a:gd name="T2" fmla="*/ 150 w 479"/>
              <a:gd name="T3" fmla="*/ 222 h 471"/>
              <a:gd name="T4" fmla="*/ 328 w 479"/>
              <a:gd name="T5" fmla="*/ 222 h 471"/>
              <a:gd name="T6" fmla="*/ 328 w 479"/>
              <a:gd name="T7" fmla="*/ 178 h 471"/>
              <a:gd name="T8" fmla="*/ 150 w 479"/>
              <a:gd name="T9" fmla="*/ 178 h 471"/>
              <a:gd name="T10" fmla="*/ 150 w 479"/>
              <a:gd name="T11" fmla="*/ 222 h 471"/>
              <a:gd name="T12" fmla="*/ 150 w 479"/>
              <a:gd name="T13" fmla="*/ 293 h 471"/>
              <a:gd name="T14" fmla="*/ 150 w 479"/>
              <a:gd name="T15" fmla="*/ 293 h 471"/>
              <a:gd name="T16" fmla="*/ 328 w 479"/>
              <a:gd name="T17" fmla="*/ 293 h 471"/>
              <a:gd name="T18" fmla="*/ 328 w 479"/>
              <a:gd name="T19" fmla="*/ 257 h 471"/>
              <a:gd name="T20" fmla="*/ 150 w 479"/>
              <a:gd name="T21" fmla="*/ 257 h 471"/>
              <a:gd name="T22" fmla="*/ 150 w 479"/>
              <a:gd name="T23" fmla="*/ 293 h 471"/>
              <a:gd name="T24" fmla="*/ 239 w 479"/>
              <a:gd name="T25" fmla="*/ 0 h 471"/>
              <a:gd name="T26" fmla="*/ 239 w 479"/>
              <a:gd name="T27" fmla="*/ 0 h 471"/>
              <a:gd name="T28" fmla="*/ 0 w 479"/>
              <a:gd name="T29" fmla="*/ 231 h 471"/>
              <a:gd name="T30" fmla="*/ 239 w 479"/>
              <a:gd name="T31" fmla="*/ 470 h 471"/>
              <a:gd name="T32" fmla="*/ 478 w 479"/>
              <a:gd name="T33" fmla="*/ 231 h 471"/>
              <a:gd name="T34" fmla="*/ 239 w 479"/>
              <a:gd name="T35" fmla="*/ 0 h 471"/>
              <a:gd name="T36" fmla="*/ 239 w 479"/>
              <a:gd name="T37" fmla="*/ 426 h 471"/>
              <a:gd name="T38" fmla="*/ 239 w 479"/>
              <a:gd name="T39" fmla="*/ 426 h 471"/>
              <a:gd name="T40" fmla="*/ 44 w 479"/>
              <a:gd name="T41" fmla="*/ 231 h 471"/>
              <a:gd name="T42" fmla="*/ 239 w 479"/>
              <a:gd name="T43" fmla="*/ 37 h 471"/>
              <a:gd name="T44" fmla="*/ 434 w 479"/>
              <a:gd name="T45" fmla="*/ 231 h 471"/>
              <a:gd name="T46" fmla="*/ 239 w 479"/>
              <a:gd name="T4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150" y="222"/>
                </a:moveTo>
                <a:lnTo>
                  <a:pt x="150" y="222"/>
                </a:lnTo>
                <a:cubicBezTo>
                  <a:pt x="328" y="222"/>
                  <a:pt x="328" y="222"/>
                  <a:pt x="328" y="222"/>
                </a:cubicBezTo>
                <a:cubicBezTo>
                  <a:pt x="328" y="178"/>
                  <a:pt x="328" y="178"/>
                  <a:pt x="328" y="178"/>
                </a:cubicBezTo>
                <a:cubicBezTo>
                  <a:pt x="150" y="178"/>
                  <a:pt x="150" y="178"/>
                  <a:pt x="150" y="178"/>
                </a:cubicBezTo>
                <a:lnTo>
                  <a:pt x="150" y="222"/>
                </a:lnTo>
                <a:close/>
                <a:moveTo>
                  <a:pt x="150" y="293"/>
                </a:moveTo>
                <a:lnTo>
                  <a:pt x="150" y="293"/>
                </a:lnTo>
                <a:cubicBezTo>
                  <a:pt x="328" y="293"/>
                  <a:pt x="328" y="293"/>
                  <a:pt x="328" y="293"/>
                </a:cubicBezTo>
                <a:cubicBezTo>
                  <a:pt x="328" y="257"/>
                  <a:pt x="328" y="257"/>
                  <a:pt x="328" y="257"/>
                </a:cubicBezTo>
                <a:cubicBezTo>
                  <a:pt x="150" y="257"/>
                  <a:pt x="150" y="257"/>
                  <a:pt x="150" y="257"/>
                </a:cubicBezTo>
                <a:lnTo>
                  <a:pt x="150" y="293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3" name="Freeform 115"/>
          <p:cNvSpPr>
            <a:spLocks noChangeArrowheads="1"/>
          </p:cNvSpPr>
          <p:nvPr userDrawn="1"/>
        </p:nvSpPr>
        <p:spPr bwMode="auto">
          <a:xfrm>
            <a:off x="4610385" y="4576621"/>
            <a:ext cx="228288" cy="224099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53 w 479"/>
              <a:gd name="T13" fmla="*/ 169 h 471"/>
              <a:gd name="T14" fmla="*/ 53 w 479"/>
              <a:gd name="T15" fmla="*/ 169 h 471"/>
              <a:gd name="T16" fmla="*/ 133 w 479"/>
              <a:gd name="T17" fmla="*/ 204 h 471"/>
              <a:gd name="T18" fmla="*/ 133 w 479"/>
              <a:gd name="T19" fmla="*/ 240 h 471"/>
              <a:gd name="T20" fmla="*/ 249 w 479"/>
              <a:gd name="T21" fmla="*/ 355 h 471"/>
              <a:gd name="T22" fmla="*/ 310 w 479"/>
              <a:gd name="T23" fmla="*/ 338 h 471"/>
              <a:gd name="T24" fmla="*/ 319 w 479"/>
              <a:gd name="T25" fmla="*/ 328 h 471"/>
              <a:gd name="T26" fmla="*/ 284 w 479"/>
              <a:gd name="T27" fmla="*/ 284 h 471"/>
              <a:gd name="T28" fmla="*/ 284 w 479"/>
              <a:gd name="T29" fmla="*/ 293 h 471"/>
              <a:gd name="T30" fmla="*/ 249 w 479"/>
              <a:gd name="T31" fmla="*/ 302 h 471"/>
              <a:gd name="T32" fmla="*/ 204 w 479"/>
              <a:gd name="T33" fmla="*/ 231 h 471"/>
              <a:gd name="T34" fmla="*/ 408 w 479"/>
              <a:gd name="T35" fmla="*/ 328 h 471"/>
              <a:gd name="T36" fmla="*/ 240 w 479"/>
              <a:gd name="T37" fmla="*/ 426 h 471"/>
              <a:gd name="T38" fmla="*/ 44 w 479"/>
              <a:gd name="T39" fmla="*/ 231 h 471"/>
              <a:gd name="T40" fmla="*/ 53 w 479"/>
              <a:gd name="T41" fmla="*/ 169 h 471"/>
              <a:gd name="T42" fmla="*/ 213 w 479"/>
              <a:gd name="T43" fmla="*/ 187 h 471"/>
              <a:gd name="T44" fmla="*/ 213 w 479"/>
              <a:gd name="T45" fmla="*/ 187 h 471"/>
              <a:gd name="T46" fmla="*/ 249 w 479"/>
              <a:gd name="T47" fmla="*/ 160 h 471"/>
              <a:gd name="T48" fmla="*/ 275 w 479"/>
              <a:gd name="T49" fmla="*/ 169 h 471"/>
              <a:gd name="T50" fmla="*/ 284 w 479"/>
              <a:gd name="T51" fmla="*/ 178 h 471"/>
              <a:gd name="T52" fmla="*/ 319 w 479"/>
              <a:gd name="T53" fmla="*/ 134 h 471"/>
              <a:gd name="T54" fmla="*/ 249 w 479"/>
              <a:gd name="T55" fmla="*/ 107 h 471"/>
              <a:gd name="T56" fmla="*/ 151 w 479"/>
              <a:gd name="T57" fmla="*/ 160 h 471"/>
              <a:gd name="T58" fmla="*/ 80 w 479"/>
              <a:gd name="T59" fmla="*/ 125 h 471"/>
              <a:gd name="T60" fmla="*/ 240 w 479"/>
              <a:gd name="T61" fmla="*/ 37 h 471"/>
              <a:gd name="T62" fmla="*/ 434 w 479"/>
              <a:gd name="T63" fmla="*/ 231 h 471"/>
              <a:gd name="T64" fmla="*/ 425 w 479"/>
              <a:gd name="T65" fmla="*/ 284 h 471"/>
              <a:gd name="T66" fmla="*/ 213 w 479"/>
              <a:gd name="T6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33" y="204"/>
                  <a:pt x="133" y="204"/>
                  <a:pt x="133" y="204"/>
                </a:cubicBezTo>
                <a:cubicBezTo>
                  <a:pt x="133" y="213"/>
                  <a:pt x="133" y="222"/>
                  <a:pt x="133" y="240"/>
                </a:cubicBezTo>
                <a:cubicBezTo>
                  <a:pt x="133" y="328"/>
                  <a:pt x="204" y="355"/>
                  <a:pt x="249" y="355"/>
                </a:cubicBezTo>
                <a:cubicBezTo>
                  <a:pt x="275" y="355"/>
                  <a:pt x="293" y="347"/>
                  <a:pt x="310" y="338"/>
                </a:cubicBezTo>
                <a:cubicBezTo>
                  <a:pt x="319" y="338"/>
                  <a:pt x="319" y="328"/>
                  <a:pt x="319" y="328"/>
                </a:cubicBezTo>
                <a:cubicBezTo>
                  <a:pt x="284" y="284"/>
                  <a:pt x="284" y="284"/>
                  <a:pt x="284" y="284"/>
                </a:cubicBezTo>
                <a:lnTo>
                  <a:pt x="284" y="293"/>
                </a:lnTo>
                <a:cubicBezTo>
                  <a:pt x="266" y="302"/>
                  <a:pt x="257" y="302"/>
                  <a:pt x="249" y="302"/>
                </a:cubicBezTo>
                <a:cubicBezTo>
                  <a:pt x="213" y="302"/>
                  <a:pt x="204" y="266"/>
                  <a:pt x="204" y="231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0" y="426"/>
                  <a:pt x="240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96"/>
                  <a:pt x="53" y="169"/>
                </a:cubicBezTo>
                <a:close/>
                <a:moveTo>
                  <a:pt x="213" y="187"/>
                </a:moveTo>
                <a:lnTo>
                  <a:pt x="213" y="187"/>
                </a:lnTo>
                <a:cubicBezTo>
                  <a:pt x="222" y="178"/>
                  <a:pt x="230" y="160"/>
                  <a:pt x="249" y="160"/>
                </a:cubicBezTo>
                <a:cubicBezTo>
                  <a:pt x="257" y="160"/>
                  <a:pt x="266" y="169"/>
                  <a:pt x="275" y="169"/>
                </a:cubicBezTo>
                <a:lnTo>
                  <a:pt x="284" y="178"/>
                </a:lnTo>
                <a:cubicBezTo>
                  <a:pt x="319" y="134"/>
                  <a:pt x="319" y="134"/>
                  <a:pt x="319" y="134"/>
                </a:cubicBezTo>
                <a:cubicBezTo>
                  <a:pt x="293" y="116"/>
                  <a:pt x="266" y="107"/>
                  <a:pt x="249" y="107"/>
                </a:cubicBezTo>
                <a:cubicBezTo>
                  <a:pt x="204" y="107"/>
                  <a:pt x="169" y="134"/>
                  <a:pt x="151" y="160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6" y="72"/>
                  <a:pt x="169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213" y="1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4" name="Freeform 116"/>
          <p:cNvSpPr>
            <a:spLocks noChangeArrowheads="1"/>
          </p:cNvSpPr>
          <p:nvPr userDrawn="1"/>
        </p:nvSpPr>
        <p:spPr bwMode="auto">
          <a:xfrm>
            <a:off x="5081621" y="4576621"/>
            <a:ext cx="228287" cy="224099"/>
          </a:xfrm>
          <a:custGeom>
            <a:avLst/>
            <a:gdLst>
              <a:gd name="T0" fmla="*/ 239 w 479"/>
              <a:gd name="T1" fmla="*/ 98 h 471"/>
              <a:gd name="T2" fmla="*/ 239 w 479"/>
              <a:gd name="T3" fmla="*/ 98 h 471"/>
              <a:gd name="T4" fmla="*/ 142 w 479"/>
              <a:gd name="T5" fmla="*/ 231 h 471"/>
              <a:gd name="T6" fmla="*/ 239 w 479"/>
              <a:gd name="T7" fmla="*/ 373 h 471"/>
              <a:gd name="T8" fmla="*/ 336 w 479"/>
              <a:gd name="T9" fmla="*/ 231 h 471"/>
              <a:gd name="T10" fmla="*/ 239 w 479"/>
              <a:gd name="T11" fmla="*/ 98 h 471"/>
              <a:gd name="T12" fmla="*/ 195 w 479"/>
              <a:gd name="T13" fmla="*/ 231 h 471"/>
              <a:gd name="T14" fmla="*/ 195 w 479"/>
              <a:gd name="T15" fmla="*/ 231 h 471"/>
              <a:gd name="T16" fmla="*/ 239 w 479"/>
              <a:gd name="T17" fmla="*/ 151 h 471"/>
              <a:gd name="T18" fmla="*/ 248 w 479"/>
              <a:gd name="T19" fmla="*/ 151 h 471"/>
              <a:gd name="T20" fmla="*/ 248 w 479"/>
              <a:gd name="T21" fmla="*/ 169 h 471"/>
              <a:gd name="T22" fmla="*/ 195 w 479"/>
              <a:gd name="T23" fmla="*/ 266 h 471"/>
              <a:gd name="T24" fmla="*/ 195 w 479"/>
              <a:gd name="T25" fmla="*/ 231 h 471"/>
              <a:gd name="T26" fmla="*/ 239 w 479"/>
              <a:gd name="T27" fmla="*/ 319 h 471"/>
              <a:gd name="T28" fmla="*/ 239 w 479"/>
              <a:gd name="T29" fmla="*/ 319 h 471"/>
              <a:gd name="T30" fmla="*/ 230 w 479"/>
              <a:gd name="T31" fmla="*/ 319 h 471"/>
              <a:gd name="T32" fmla="*/ 230 w 479"/>
              <a:gd name="T33" fmla="*/ 319 h 471"/>
              <a:gd name="T34" fmla="*/ 230 w 479"/>
              <a:gd name="T35" fmla="*/ 319 h 471"/>
              <a:gd name="T36" fmla="*/ 221 w 479"/>
              <a:gd name="T37" fmla="*/ 293 h 471"/>
              <a:gd name="T38" fmla="*/ 274 w 479"/>
              <a:gd name="T39" fmla="*/ 196 h 471"/>
              <a:gd name="T40" fmla="*/ 283 w 479"/>
              <a:gd name="T41" fmla="*/ 231 h 471"/>
              <a:gd name="T42" fmla="*/ 239 w 479"/>
              <a:gd name="T43" fmla="*/ 319 h 471"/>
              <a:gd name="T44" fmla="*/ 239 w 479"/>
              <a:gd name="T45" fmla="*/ 0 h 471"/>
              <a:gd name="T46" fmla="*/ 239 w 479"/>
              <a:gd name="T47" fmla="*/ 0 h 471"/>
              <a:gd name="T48" fmla="*/ 0 w 479"/>
              <a:gd name="T49" fmla="*/ 231 h 471"/>
              <a:gd name="T50" fmla="*/ 239 w 479"/>
              <a:gd name="T51" fmla="*/ 470 h 471"/>
              <a:gd name="T52" fmla="*/ 478 w 479"/>
              <a:gd name="T53" fmla="*/ 231 h 471"/>
              <a:gd name="T54" fmla="*/ 239 w 479"/>
              <a:gd name="T55" fmla="*/ 0 h 471"/>
              <a:gd name="T56" fmla="*/ 239 w 479"/>
              <a:gd name="T57" fmla="*/ 426 h 471"/>
              <a:gd name="T58" fmla="*/ 239 w 479"/>
              <a:gd name="T59" fmla="*/ 426 h 471"/>
              <a:gd name="T60" fmla="*/ 44 w 479"/>
              <a:gd name="T61" fmla="*/ 231 h 471"/>
              <a:gd name="T62" fmla="*/ 239 w 479"/>
              <a:gd name="T63" fmla="*/ 37 h 471"/>
              <a:gd name="T64" fmla="*/ 433 w 479"/>
              <a:gd name="T65" fmla="*/ 231 h 471"/>
              <a:gd name="T66" fmla="*/ 239 w 479"/>
              <a:gd name="T6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39" y="98"/>
                </a:moveTo>
                <a:lnTo>
                  <a:pt x="239" y="98"/>
                </a:lnTo>
                <a:cubicBezTo>
                  <a:pt x="159" y="98"/>
                  <a:pt x="142" y="169"/>
                  <a:pt x="142" y="231"/>
                </a:cubicBezTo>
                <a:cubicBezTo>
                  <a:pt x="142" y="293"/>
                  <a:pt x="159" y="373"/>
                  <a:pt x="239" y="373"/>
                </a:cubicBezTo>
                <a:cubicBezTo>
                  <a:pt x="318" y="373"/>
                  <a:pt x="336" y="293"/>
                  <a:pt x="336" y="231"/>
                </a:cubicBezTo>
                <a:cubicBezTo>
                  <a:pt x="336" y="169"/>
                  <a:pt x="318" y="98"/>
                  <a:pt x="239" y="98"/>
                </a:cubicBezTo>
                <a:close/>
                <a:moveTo>
                  <a:pt x="195" y="231"/>
                </a:moveTo>
                <a:lnTo>
                  <a:pt x="195" y="231"/>
                </a:lnTo>
                <a:cubicBezTo>
                  <a:pt x="195" y="204"/>
                  <a:pt x="195" y="151"/>
                  <a:pt x="239" y="151"/>
                </a:cubicBezTo>
                <a:lnTo>
                  <a:pt x="248" y="151"/>
                </a:lnTo>
                <a:cubicBezTo>
                  <a:pt x="257" y="151"/>
                  <a:pt x="257" y="160"/>
                  <a:pt x="248" y="169"/>
                </a:cubicBezTo>
                <a:cubicBezTo>
                  <a:pt x="195" y="266"/>
                  <a:pt x="195" y="266"/>
                  <a:pt x="195" y="266"/>
                </a:cubicBezTo>
                <a:cubicBezTo>
                  <a:pt x="195" y="257"/>
                  <a:pt x="195" y="240"/>
                  <a:pt x="195" y="231"/>
                </a:cubicBezTo>
                <a:close/>
                <a:moveTo>
                  <a:pt x="239" y="319"/>
                </a:moveTo>
                <a:lnTo>
                  <a:pt x="239" y="319"/>
                </a:lnTo>
                <a:lnTo>
                  <a:pt x="230" y="319"/>
                </a:lnTo>
                <a:lnTo>
                  <a:pt x="230" y="319"/>
                </a:lnTo>
                <a:lnTo>
                  <a:pt x="230" y="319"/>
                </a:lnTo>
                <a:cubicBezTo>
                  <a:pt x="221" y="311"/>
                  <a:pt x="212" y="311"/>
                  <a:pt x="221" y="2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83" y="204"/>
                  <a:pt x="283" y="222"/>
                  <a:pt x="283" y="231"/>
                </a:cubicBezTo>
                <a:cubicBezTo>
                  <a:pt x="283" y="266"/>
                  <a:pt x="283" y="319"/>
                  <a:pt x="239" y="319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9" y="37"/>
                </a:cubicBezTo>
                <a:cubicBezTo>
                  <a:pt x="345" y="37"/>
                  <a:pt x="433" y="125"/>
                  <a:pt x="433" y="231"/>
                </a:cubicBezTo>
                <a:cubicBezTo>
                  <a:pt x="433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5" name="Freeform 117"/>
          <p:cNvSpPr>
            <a:spLocks noChangeArrowheads="1"/>
          </p:cNvSpPr>
          <p:nvPr userDrawn="1"/>
        </p:nvSpPr>
        <p:spPr bwMode="auto">
          <a:xfrm>
            <a:off x="5552856" y="4576621"/>
            <a:ext cx="228288" cy="224099"/>
          </a:xfrm>
          <a:custGeom>
            <a:avLst/>
            <a:gdLst>
              <a:gd name="T0" fmla="*/ 336 w 480"/>
              <a:gd name="T1" fmla="*/ 169 h 471"/>
              <a:gd name="T2" fmla="*/ 336 w 480"/>
              <a:gd name="T3" fmla="*/ 169 h 471"/>
              <a:gd name="T4" fmla="*/ 283 w 480"/>
              <a:gd name="T5" fmla="*/ 169 h 471"/>
              <a:gd name="T6" fmla="*/ 283 w 480"/>
              <a:gd name="T7" fmla="*/ 116 h 471"/>
              <a:gd name="T8" fmla="*/ 283 w 480"/>
              <a:gd name="T9" fmla="*/ 107 h 471"/>
              <a:gd name="T10" fmla="*/ 275 w 480"/>
              <a:gd name="T11" fmla="*/ 98 h 471"/>
              <a:gd name="T12" fmla="*/ 142 w 480"/>
              <a:gd name="T13" fmla="*/ 98 h 471"/>
              <a:gd name="T14" fmla="*/ 133 w 480"/>
              <a:gd name="T15" fmla="*/ 107 h 471"/>
              <a:gd name="T16" fmla="*/ 133 w 480"/>
              <a:gd name="T17" fmla="*/ 116 h 471"/>
              <a:gd name="T18" fmla="*/ 133 w 480"/>
              <a:gd name="T19" fmla="*/ 293 h 471"/>
              <a:gd name="T20" fmla="*/ 133 w 480"/>
              <a:gd name="T21" fmla="*/ 302 h 471"/>
              <a:gd name="T22" fmla="*/ 142 w 480"/>
              <a:gd name="T23" fmla="*/ 302 h 471"/>
              <a:gd name="T24" fmla="*/ 195 w 480"/>
              <a:gd name="T25" fmla="*/ 302 h 471"/>
              <a:gd name="T26" fmla="*/ 195 w 480"/>
              <a:gd name="T27" fmla="*/ 355 h 471"/>
              <a:gd name="T28" fmla="*/ 195 w 480"/>
              <a:gd name="T29" fmla="*/ 364 h 471"/>
              <a:gd name="T30" fmla="*/ 204 w 480"/>
              <a:gd name="T31" fmla="*/ 364 h 471"/>
              <a:gd name="T32" fmla="*/ 336 w 480"/>
              <a:gd name="T33" fmla="*/ 364 h 471"/>
              <a:gd name="T34" fmla="*/ 345 w 480"/>
              <a:gd name="T35" fmla="*/ 364 h 471"/>
              <a:gd name="T36" fmla="*/ 345 w 480"/>
              <a:gd name="T37" fmla="*/ 355 h 471"/>
              <a:gd name="T38" fmla="*/ 345 w 480"/>
              <a:gd name="T39" fmla="*/ 178 h 471"/>
              <a:gd name="T40" fmla="*/ 345 w 480"/>
              <a:gd name="T41" fmla="*/ 169 h 471"/>
              <a:gd name="T42" fmla="*/ 336 w 480"/>
              <a:gd name="T43" fmla="*/ 169 h 471"/>
              <a:gd name="T44" fmla="*/ 204 w 480"/>
              <a:gd name="T45" fmla="*/ 169 h 471"/>
              <a:gd name="T46" fmla="*/ 204 w 480"/>
              <a:gd name="T47" fmla="*/ 169 h 471"/>
              <a:gd name="T48" fmla="*/ 195 w 480"/>
              <a:gd name="T49" fmla="*/ 169 h 471"/>
              <a:gd name="T50" fmla="*/ 195 w 480"/>
              <a:gd name="T51" fmla="*/ 178 h 471"/>
              <a:gd name="T52" fmla="*/ 195 w 480"/>
              <a:gd name="T53" fmla="*/ 275 h 471"/>
              <a:gd name="T54" fmla="*/ 151 w 480"/>
              <a:gd name="T55" fmla="*/ 275 h 471"/>
              <a:gd name="T56" fmla="*/ 151 w 480"/>
              <a:gd name="T57" fmla="*/ 125 h 471"/>
              <a:gd name="T58" fmla="*/ 257 w 480"/>
              <a:gd name="T59" fmla="*/ 125 h 471"/>
              <a:gd name="T60" fmla="*/ 257 w 480"/>
              <a:gd name="T61" fmla="*/ 169 h 471"/>
              <a:gd name="T62" fmla="*/ 204 w 480"/>
              <a:gd name="T63" fmla="*/ 169 h 471"/>
              <a:gd name="T64" fmla="*/ 328 w 480"/>
              <a:gd name="T65" fmla="*/ 338 h 471"/>
              <a:gd name="T66" fmla="*/ 328 w 480"/>
              <a:gd name="T67" fmla="*/ 338 h 471"/>
              <a:gd name="T68" fmla="*/ 222 w 480"/>
              <a:gd name="T69" fmla="*/ 338 h 471"/>
              <a:gd name="T70" fmla="*/ 222 w 480"/>
              <a:gd name="T71" fmla="*/ 196 h 471"/>
              <a:gd name="T72" fmla="*/ 328 w 480"/>
              <a:gd name="T73" fmla="*/ 196 h 471"/>
              <a:gd name="T74" fmla="*/ 328 w 480"/>
              <a:gd name="T75" fmla="*/ 338 h 471"/>
              <a:gd name="T76" fmla="*/ 239 w 480"/>
              <a:gd name="T77" fmla="*/ 0 h 471"/>
              <a:gd name="T78" fmla="*/ 239 w 480"/>
              <a:gd name="T79" fmla="*/ 0 h 471"/>
              <a:gd name="T80" fmla="*/ 0 w 480"/>
              <a:gd name="T81" fmla="*/ 231 h 471"/>
              <a:gd name="T82" fmla="*/ 239 w 480"/>
              <a:gd name="T83" fmla="*/ 470 h 471"/>
              <a:gd name="T84" fmla="*/ 479 w 480"/>
              <a:gd name="T85" fmla="*/ 231 h 471"/>
              <a:gd name="T86" fmla="*/ 239 w 480"/>
              <a:gd name="T87" fmla="*/ 0 h 471"/>
              <a:gd name="T88" fmla="*/ 239 w 480"/>
              <a:gd name="T89" fmla="*/ 426 h 471"/>
              <a:gd name="T90" fmla="*/ 239 w 480"/>
              <a:gd name="T91" fmla="*/ 426 h 471"/>
              <a:gd name="T92" fmla="*/ 44 w 480"/>
              <a:gd name="T93" fmla="*/ 231 h 471"/>
              <a:gd name="T94" fmla="*/ 239 w 480"/>
              <a:gd name="T95" fmla="*/ 37 h 471"/>
              <a:gd name="T96" fmla="*/ 434 w 480"/>
              <a:gd name="T97" fmla="*/ 231 h 471"/>
              <a:gd name="T98" fmla="*/ 239 w 480"/>
              <a:gd name="T99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0" h="471">
                <a:moveTo>
                  <a:pt x="336" y="169"/>
                </a:moveTo>
                <a:lnTo>
                  <a:pt x="336" y="169"/>
                </a:lnTo>
                <a:cubicBezTo>
                  <a:pt x="283" y="169"/>
                  <a:pt x="283" y="169"/>
                  <a:pt x="283" y="169"/>
                </a:cubicBezTo>
                <a:cubicBezTo>
                  <a:pt x="283" y="116"/>
                  <a:pt x="283" y="116"/>
                  <a:pt x="283" y="116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75" y="107"/>
                  <a:pt x="275" y="98"/>
                  <a:pt x="275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33" y="98"/>
                  <a:pt x="133" y="107"/>
                  <a:pt x="133" y="107"/>
                </a:cubicBezTo>
                <a:cubicBezTo>
                  <a:pt x="133" y="107"/>
                  <a:pt x="133" y="107"/>
                  <a:pt x="133" y="116"/>
                </a:cubicBezTo>
                <a:cubicBezTo>
                  <a:pt x="133" y="293"/>
                  <a:pt x="133" y="293"/>
                  <a:pt x="133" y="293"/>
                </a:cubicBezTo>
                <a:cubicBezTo>
                  <a:pt x="133" y="293"/>
                  <a:pt x="133" y="293"/>
                  <a:pt x="133" y="302"/>
                </a:cubicBezTo>
                <a:lnTo>
                  <a:pt x="142" y="302"/>
                </a:lnTo>
                <a:cubicBezTo>
                  <a:pt x="195" y="302"/>
                  <a:pt x="195" y="302"/>
                  <a:pt x="195" y="302"/>
                </a:cubicBezTo>
                <a:cubicBezTo>
                  <a:pt x="195" y="355"/>
                  <a:pt x="195" y="355"/>
                  <a:pt x="195" y="355"/>
                </a:cubicBezTo>
                <a:lnTo>
                  <a:pt x="195" y="364"/>
                </a:lnTo>
                <a:cubicBezTo>
                  <a:pt x="204" y="364"/>
                  <a:pt x="204" y="364"/>
                  <a:pt x="204" y="364"/>
                </a:cubicBezTo>
                <a:cubicBezTo>
                  <a:pt x="336" y="364"/>
                  <a:pt x="336" y="364"/>
                  <a:pt x="336" y="364"/>
                </a:cubicBezTo>
                <a:lnTo>
                  <a:pt x="345" y="364"/>
                </a:lnTo>
                <a:lnTo>
                  <a:pt x="345" y="355"/>
                </a:lnTo>
                <a:cubicBezTo>
                  <a:pt x="345" y="178"/>
                  <a:pt x="345" y="178"/>
                  <a:pt x="345" y="178"/>
                </a:cubicBezTo>
                <a:lnTo>
                  <a:pt x="345" y="169"/>
                </a:lnTo>
                <a:lnTo>
                  <a:pt x="336" y="169"/>
                </a:lnTo>
                <a:close/>
                <a:moveTo>
                  <a:pt x="204" y="169"/>
                </a:moveTo>
                <a:lnTo>
                  <a:pt x="204" y="169"/>
                </a:lnTo>
                <a:cubicBezTo>
                  <a:pt x="204" y="169"/>
                  <a:pt x="204" y="169"/>
                  <a:pt x="195" y="169"/>
                </a:cubicBezTo>
                <a:lnTo>
                  <a:pt x="195" y="178"/>
                </a:lnTo>
                <a:cubicBezTo>
                  <a:pt x="195" y="275"/>
                  <a:pt x="195" y="275"/>
                  <a:pt x="195" y="27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51" y="125"/>
                  <a:pt x="151" y="125"/>
                  <a:pt x="151" y="12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57" y="169"/>
                  <a:pt x="257" y="169"/>
                  <a:pt x="257" y="169"/>
                </a:cubicBezTo>
                <a:lnTo>
                  <a:pt x="204" y="169"/>
                </a:lnTo>
                <a:close/>
                <a:moveTo>
                  <a:pt x="328" y="338"/>
                </a:moveTo>
                <a:lnTo>
                  <a:pt x="328" y="338"/>
                </a:lnTo>
                <a:cubicBezTo>
                  <a:pt x="222" y="338"/>
                  <a:pt x="222" y="338"/>
                  <a:pt x="222" y="338"/>
                </a:cubicBezTo>
                <a:cubicBezTo>
                  <a:pt x="222" y="196"/>
                  <a:pt x="222" y="196"/>
                  <a:pt x="222" y="196"/>
                </a:cubicBezTo>
                <a:cubicBezTo>
                  <a:pt x="328" y="196"/>
                  <a:pt x="328" y="196"/>
                  <a:pt x="328" y="196"/>
                </a:cubicBezTo>
                <a:lnTo>
                  <a:pt x="328" y="338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6" name="Freeform 118"/>
          <p:cNvSpPr>
            <a:spLocks noChangeArrowheads="1"/>
          </p:cNvSpPr>
          <p:nvPr userDrawn="1"/>
        </p:nvSpPr>
        <p:spPr bwMode="auto">
          <a:xfrm>
            <a:off x="6024092" y="4576621"/>
            <a:ext cx="228287" cy="224099"/>
          </a:xfrm>
          <a:custGeom>
            <a:avLst/>
            <a:gdLst>
              <a:gd name="T0" fmla="*/ 398 w 479"/>
              <a:gd name="T1" fmla="*/ 240 h 471"/>
              <a:gd name="T2" fmla="*/ 398 w 479"/>
              <a:gd name="T3" fmla="*/ 240 h 471"/>
              <a:gd name="T4" fmla="*/ 345 w 479"/>
              <a:gd name="T5" fmla="*/ 222 h 471"/>
              <a:gd name="T6" fmla="*/ 345 w 479"/>
              <a:gd name="T7" fmla="*/ 160 h 471"/>
              <a:gd name="T8" fmla="*/ 203 w 479"/>
              <a:gd name="T9" fmla="*/ 98 h 471"/>
              <a:gd name="T10" fmla="*/ 141 w 479"/>
              <a:gd name="T11" fmla="*/ 125 h 471"/>
              <a:gd name="T12" fmla="*/ 141 w 479"/>
              <a:gd name="T13" fmla="*/ 196 h 471"/>
              <a:gd name="T14" fmla="*/ 141 w 479"/>
              <a:gd name="T15" fmla="*/ 196 h 471"/>
              <a:gd name="T16" fmla="*/ 79 w 479"/>
              <a:gd name="T17" fmla="*/ 222 h 471"/>
              <a:gd name="T18" fmla="*/ 79 w 479"/>
              <a:gd name="T19" fmla="*/ 284 h 471"/>
              <a:gd name="T20" fmla="*/ 141 w 479"/>
              <a:gd name="T21" fmla="*/ 311 h 471"/>
              <a:gd name="T22" fmla="*/ 203 w 479"/>
              <a:gd name="T23" fmla="*/ 284 h 471"/>
              <a:gd name="T24" fmla="*/ 203 w 479"/>
              <a:gd name="T25" fmla="*/ 284 h 471"/>
              <a:gd name="T26" fmla="*/ 328 w 479"/>
              <a:gd name="T27" fmla="*/ 338 h 471"/>
              <a:gd name="T28" fmla="*/ 336 w 479"/>
              <a:gd name="T29" fmla="*/ 338 h 471"/>
              <a:gd name="T30" fmla="*/ 336 w 479"/>
              <a:gd name="T31" fmla="*/ 338 h 471"/>
              <a:gd name="T32" fmla="*/ 398 w 479"/>
              <a:gd name="T33" fmla="*/ 311 h 471"/>
              <a:gd name="T34" fmla="*/ 398 w 479"/>
              <a:gd name="T35" fmla="*/ 311 h 471"/>
              <a:gd name="T36" fmla="*/ 398 w 479"/>
              <a:gd name="T37" fmla="*/ 240 h 471"/>
              <a:gd name="T38" fmla="*/ 328 w 479"/>
              <a:gd name="T39" fmla="*/ 319 h 471"/>
              <a:gd name="T40" fmla="*/ 328 w 479"/>
              <a:gd name="T41" fmla="*/ 319 h 471"/>
              <a:gd name="T42" fmla="*/ 328 w 479"/>
              <a:gd name="T43" fmla="*/ 319 h 471"/>
              <a:gd name="T44" fmla="*/ 328 w 479"/>
              <a:gd name="T45" fmla="*/ 319 h 471"/>
              <a:gd name="T46" fmla="*/ 221 w 479"/>
              <a:gd name="T47" fmla="*/ 275 h 471"/>
              <a:gd name="T48" fmla="*/ 221 w 479"/>
              <a:gd name="T49" fmla="*/ 231 h 471"/>
              <a:gd name="T50" fmla="*/ 328 w 479"/>
              <a:gd name="T51" fmla="*/ 275 h 471"/>
              <a:gd name="T52" fmla="*/ 328 w 479"/>
              <a:gd name="T53" fmla="*/ 275 h 471"/>
              <a:gd name="T54" fmla="*/ 328 w 479"/>
              <a:gd name="T55" fmla="*/ 275 h 471"/>
              <a:gd name="T56" fmla="*/ 328 w 479"/>
              <a:gd name="T57" fmla="*/ 319 h 471"/>
              <a:gd name="T58" fmla="*/ 336 w 479"/>
              <a:gd name="T59" fmla="*/ 257 h 471"/>
              <a:gd name="T60" fmla="*/ 336 w 479"/>
              <a:gd name="T61" fmla="*/ 257 h 471"/>
              <a:gd name="T62" fmla="*/ 300 w 479"/>
              <a:gd name="T63" fmla="*/ 249 h 471"/>
              <a:gd name="T64" fmla="*/ 336 w 479"/>
              <a:gd name="T65" fmla="*/ 231 h 471"/>
              <a:gd name="T66" fmla="*/ 372 w 479"/>
              <a:gd name="T67" fmla="*/ 249 h 471"/>
              <a:gd name="T68" fmla="*/ 336 w 479"/>
              <a:gd name="T69" fmla="*/ 257 h 471"/>
              <a:gd name="T70" fmla="*/ 381 w 479"/>
              <a:gd name="T71" fmla="*/ 302 h 471"/>
              <a:gd name="T72" fmla="*/ 381 w 479"/>
              <a:gd name="T73" fmla="*/ 302 h 471"/>
              <a:gd name="T74" fmla="*/ 345 w 479"/>
              <a:gd name="T75" fmla="*/ 319 h 471"/>
              <a:gd name="T76" fmla="*/ 345 w 479"/>
              <a:gd name="T77" fmla="*/ 275 h 471"/>
              <a:gd name="T78" fmla="*/ 381 w 479"/>
              <a:gd name="T79" fmla="*/ 257 h 471"/>
              <a:gd name="T80" fmla="*/ 381 w 479"/>
              <a:gd name="T81" fmla="*/ 302 h 471"/>
              <a:gd name="T82" fmla="*/ 238 w 479"/>
              <a:gd name="T83" fmla="*/ 0 h 471"/>
              <a:gd name="T84" fmla="*/ 238 w 479"/>
              <a:gd name="T85" fmla="*/ 0 h 471"/>
              <a:gd name="T86" fmla="*/ 0 w 479"/>
              <a:gd name="T87" fmla="*/ 231 h 471"/>
              <a:gd name="T88" fmla="*/ 238 w 479"/>
              <a:gd name="T89" fmla="*/ 470 h 471"/>
              <a:gd name="T90" fmla="*/ 478 w 479"/>
              <a:gd name="T91" fmla="*/ 231 h 471"/>
              <a:gd name="T92" fmla="*/ 238 w 479"/>
              <a:gd name="T93" fmla="*/ 0 h 471"/>
              <a:gd name="T94" fmla="*/ 238 w 479"/>
              <a:gd name="T95" fmla="*/ 426 h 471"/>
              <a:gd name="T96" fmla="*/ 238 w 479"/>
              <a:gd name="T97" fmla="*/ 426 h 471"/>
              <a:gd name="T98" fmla="*/ 44 w 479"/>
              <a:gd name="T99" fmla="*/ 231 h 471"/>
              <a:gd name="T100" fmla="*/ 238 w 479"/>
              <a:gd name="T101" fmla="*/ 37 h 471"/>
              <a:gd name="T102" fmla="*/ 434 w 479"/>
              <a:gd name="T103" fmla="*/ 231 h 471"/>
              <a:gd name="T104" fmla="*/ 238 w 479"/>
              <a:gd name="T10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9" h="471">
                <a:moveTo>
                  <a:pt x="398" y="240"/>
                </a:moveTo>
                <a:lnTo>
                  <a:pt x="398" y="240"/>
                </a:lnTo>
                <a:cubicBezTo>
                  <a:pt x="345" y="222"/>
                  <a:pt x="345" y="222"/>
                  <a:pt x="345" y="222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96"/>
                  <a:pt x="141" y="196"/>
                  <a:pt x="141" y="196"/>
                </a:cubicBezTo>
                <a:lnTo>
                  <a:pt x="141" y="196"/>
                </a:lnTo>
                <a:cubicBezTo>
                  <a:pt x="79" y="222"/>
                  <a:pt x="79" y="222"/>
                  <a:pt x="79" y="222"/>
                </a:cubicBezTo>
                <a:cubicBezTo>
                  <a:pt x="79" y="284"/>
                  <a:pt x="79" y="284"/>
                  <a:pt x="79" y="284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203" y="284"/>
                  <a:pt x="203" y="284"/>
                  <a:pt x="203" y="284"/>
                </a:cubicBezTo>
                <a:lnTo>
                  <a:pt x="203" y="284"/>
                </a:lnTo>
                <a:cubicBezTo>
                  <a:pt x="328" y="338"/>
                  <a:pt x="328" y="338"/>
                  <a:pt x="328" y="338"/>
                </a:cubicBezTo>
                <a:cubicBezTo>
                  <a:pt x="336" y="338"/>
                  <a:pt x="336" y="338"/>
                  <a:pt x="336" y="338"/>
                </a:cubicBezTo>
                <a:lnTo>
                  <a:pt x="336" y="338"/>
                </a:lnTo>
                <a:cubicBezTo>
                  <a:pt x="398" y="311"/>
                  <a:pt x="398" y="311"/>
                  <a:pt x="398" y="311"/>
                </a:cubicBezTo>
                <a:lnTo>
                  <a:pt x="398" y="311"/>
                </a:lnTo>
                <a:cubicBezTo>
                  <a:pt x="398" y="240"/>
                  <a:pt x="398" y="240"/>
                  <a:pt x="398" y="240"/>
                </a:cubicBezTo>
                <a:close/>
                <a:moveTo>
                  <a:pt x="328" y="319"/>
                </a:moveTo>
                <a:lnTo>
                  <a:pt x="328" y="319"/>
                </a:lnTo>
                <a:lnTo>
                  <a:pt x="328" y="319"/>
                </a:lnTo>
                <a:lnTo>
                  <a:pt x="328" y="319"/>
                </a:lnTo>
                <a:cubicBezTo>
                  <a:pt x="221" y="275"/>
                  <a:pt x="221" y="275"/>
                  <a:pt x="221" y="275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328" y="275"/>
                  <a:pt x="328" y="275"/>
                  <a:pt x="328" y="275"/>
                </a:cubicBezTo>
                <a:lnTo>
                  <a:pt x="328" y="275"/>
                </a:lnTo>
                <a:lnTo>
                  <a:pt x="328" y="275"/>
                </a:lnTo>
                <a:lnTo>
                  <a:pt x="328" y="319"/>
                </a:lnTo>
                <a:close/>
                <a:moveTo>
                  <a:pt x="336" y="257"/>
                </a:moveTo>
                <a:lnTo>
                  <a:pt x="336" y="257"/>
                </a:lnTo>
                <a:cubicBezTo>
                  <a:pt x="300" y="249"/>
                  <a:pt x="300" y="249"/>
                  <a:pt x="300" y="249"/>
                </a:cubicBezTo>
                <a:cubicBezTo>
                  <a:pt x="336" y="231"/>
                  <a:pt x="336" y="231"/>
                  <a:pt x="336" y="231"/>
                </a:cubicBezTo>
                <a:cubicBezTo>
                  <a:pt x="372" y="249"/>
                  <a:pt x="372" y="249"/>
                  <a:pt x="372" y="249"/>
                </a:cubicBezTo>
                <a:lnTo>
                  <a:pt x="336" y="257"/>
                </a:lnTo>
                <a:close/>
                <a:moveTo>
                  <a:pt x="381" y="302"/>
                </a:moveTo>
                <a:lnTo>
                  <a:pt x="381" y="302"/>
                </a:lnTo>
                <a:cubicBezTo>
                  <a:pt x="345" y="319"/>
                  <a:pt x="345" y="319"/>
                  <a:pt x="345" y="319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81" y="257"/>
                  <a:pt x="381" y="257"/>
                  <a:pt x="381" y="257"/>
                </a:cubicBezTo>
                <a:lnTo>
                  <a:pt x="381" y="302"/>
                </a:ln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8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38" y="426"/>
                </a:moveTo>
                <a:lnTo>
                  <a:pt x="238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8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8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7" name="Freeform 16"/>
          <p:cNvSpPr>
            <a:spLocks noChangeArrowheads="1"/>
          </p:cNvSpPr>
          <p:nvPr userDrawn="1"/>
        </p:nvSpPr>
        <p:spPr bwMode="auto">
          <a:xfrm>
            <a:off x="1846556" y="2721002"/>
            <a:ext cx="132540" cy="210023"/>
          </a:xfrm>
          <a:custGeom>
            <a:avLst/>
            <a:gdLst>
              <a:gd name="T0" fmla="*/ 240 w 285"/>
              <a:gd name="T1" fmla="*/ 35 h 452"/>
              <a:gd name="T2" fmla="*/ 240 w 285"/>
              <a:gd name="T3" fmla="*/ 35 h 452"/>
              <a:gd name="T4" fmla="*/ 133 w 285"/>
              <a:gd name="T5" fmla="*/ 0 h 452"/>
              <a:gd name="T6" fmla="*/ 53 w 285"/>
              <a:gd name="T7" fmla="*/ 26 h 452"/>
              <a:gd name="T8" fmla="*/ 0 w 285"/>
              <a:gd name="T9" fmla="*/ 132 h 452"/>
              <a:gd name="T10" fmla="*/ 80 w 285"/>
              <a:gd name="T11" fmla="*/ 132 h 452"/>
              <a:gd name="T12" fmla="*/ 97 w 285"/>
              <a:gd name="T13" fmla="*/ 88 h 452"/>
              <a:gd name="T14" fmla="*/ 142 w 285"/>
              <a:gd name="T15" fmla="*/ 70 h 452"/>
              <a:gd name="T16" fmla="*/ 187 w 285"/>
              <a:gd name="T17" fmla="*/ 88 h 452"/>
              <a:gd name="T18" fmla="*/ 195 w 285"/>
              <a:gd name="T19" fmla="*/ 123 h 452"/>
              <a:gd name="T20" fmla="*/ 187 w 285"/>
              <a:gd name="T21" fmla="*/ 159 h 452"/>
              <a:gd name="T22" fmla="*/ 168 w 285"/>
              <a:gd name="T23" fmla="*/ 176 h 452"/>
              <a:gd name="T24" fmla="*/ 106 w 285"/>
              <a:gd name="T25" fmla="*/ 230 h 452"/>
              <a:gd name="T26" fmla="*/ 89 w 285"/>
              <a:gd name="T27" fmla="*/ 292 h 452"/>
              <a:gd name="T28" fmla="*/ 97 w 285"/>
              <a:gd name="T29" fmla="*/ 301 h 452"/>
              <a:gd name="T30" fmla="*/ 159 w 285"/>
              <a:gd name="T31" fmla="*/ 301 h 452"/>
              <a:gd name="T32" fmla="*/ 168 w 285"/>
              <a:gd name="T33" fmla="*/ 292 h 452"/>
              <a:gd name="T34" fmla="*/ 178 w 285"/>
              <a:gd name="T35" fmla="*/ 265 h 452"/>
              <a:gd name="T36" fmla="*/ 195 w 285"/>
              <a:gd name="T37" fmla="*/ 239 h 452"/>
              <a:gd name="T38" fmla="*/ 222 w 285"/>
              <a:gd name="T39" fmla="*/ 221 h 452"/>
              <a:gd name="T40" fmla="*/ 266 w 285"/>
              <a:gd name="T41" fmla="*/ 186 h 452"/>
              <a:gd name="T42" fmla="*/ 284 w 285"/>
              <a:gd name="T43" fmla="*/ 123 h 452"/>
              <a:gd name="T44" fmla="*/ 240 w 285"/>
              <a:gd name="T45" fmla="*/ 35 h 452"/>
              <a:gd name="T46" fmla="*/ 133 w 285"/>
              <a:gd name="T47" fmla="*/ 345 h 452"/>
              <a:gd name="T48" fmla="*/ 133 w 285"/>
              <a:gd name="T49" fmla="*/ 345 h 452"/>
              <a:gd name="T50" fmla="*/ 80 w 285"/>
              <a:gd name="T51" fmla="*/ 398 h 452"/>
              <a:gd name="T52" fmla="*/ 133 w 285"/>
              <a:gd name="T53" fmla="*/ 451 h 452"/>
              <a:gd name="T54" fmla="*/ 187 w 285"/>
              <a:gd name="T55" fmla="*/ 398 h 452"/>
              <a:gd name="T56" fmla="*/ 133 w 285"/>
              <a:gd name="T57" fmla="*/ 34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5" h="452">
                <a:moveTo>
                  <a:pt x="240" y="35"/>
                </a:moveTo>
                <a:lnTo>
                  <a:pt x="240" y="35"/>
                </a:lnTo>
                <a:cubicBezTo>
                  <a:pt x="213" y="8"/>
                  <a:pt x="178" y="0"/>
                  <a:pt x="133" y="0"/>
                </a:cubicBezTo>
                <a:cubicBezTo>
                  <a:pt x="106" y="0"/>
                  <a:pt x="80" y="8"/>
                  <a:pt x="53" y="26"/>
                </a:cubicBezTo>
                <a:cubicBezTo>
                  <a:pt x="18" y="44"/>
                  <a:pt x="0" y="79"/>
                  <a:pt x="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23"/>
                  <a:pt x="89" y="106"/>
                  <a:pt x="97" y="88"/>
                </a:cubicBezTo>
                <a:cubicBezTo>
                  <a:pt x="106" y="79"/>
                  <a:pt x="115" y="70"/>
                  <a:pt x="142" y="70"/>
                </a:cubicBezTo>
                <a:cubicBezTo>
                  <a:pt x="159" y="70"/>
                  <a:pt x="178" y="79"/>
                  <a:pt x="187" y="88"/>
                </a:cubicBezTo>
                <a:cubicBezTo>
                  <a:pt x="195" y="97"/>
                  <a:pt x="195" y="114"/>
                  <a:pt x="195" y="123"/>
                </a:cubicBezTo>
                <a:cubicBezTo>
                  <a:pt x="195" y="141"/>
                  <a:pt x="195" y="151"/>
                  <a:pt x="187" y="159"/>
                </a:cubicBezTo>
                <a:cubicBezTo>
                  <a:pt x="178" y="167"/>
                  <a:pt x="178" y="167"/>
                  <a:pt x="168" y="176"/>
                </a:cubicBezTo>
                <a:cubicBezTo>
                  <a:pt x="168" y="176"/>
                  <a:pt x="124" y="204"/>
                  <a:pt x="106" y="230"/>
                </a:cubicBezTo>
                <a:cubicBezTo>
                  <a:pt x="97" y="239"/>
                  <a:pt x="89" y="265"/>
                  <a:pt x="89" y="292"/>
                </a:cubicBezTo>
                <a:cubicBezTo>
                  <a:pt x="89" y="292"/>
                  <a:pt x="89" y="301"/>
                  <a:pt x="97" y="301"/>
                </a:cubicBezTo>
                <a:cubicBezTo>
                  <a:pt x="106" y="301"/>
                  <a:pt x="159" y="301"/>
                  <a:pt x="159" y="301"/>
                </a:cubicBezTo>
                <a:cubicBezTo>
                  <a:pt x="168" y="301"/>
                  <a:pt x="168" y="292"/>
                  <a:pt x="168" y="292"/>
                </a:cubicBezTo>
                <a:cubicBezTo>
                  <a:pt x="168" y="283"/>
                  <a:pt x="168" y="274"/>
                  <a:pt x="178" y="265"/>
                </a:cubicBezTo>
                <a:cubicBezTo>
                  <a:pt x="178" y="257"/>
                  <a:pt x="187" y="248"/>
                  <a:pt x="195" y="239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40" y="204"/>
                  <a:pt x="257" y="195"/>
                  <a:pt x="266" y="186"/>
                </a:cubicBezTo>
                <a:cubicBezTo>
                  <a:pt x="275" y="167"/>
                  <a:pt x="284" y="151"/>
                  <a:pt x="284" y="123"/>
                </a:cubicBezTo>
                <a:cubicBezTo>
                  <a:pt x="284" y="79"/>
                  <a:pt x="275" y="53"/>
                  <a:pt x="240" y="35"/>
                </a:cubicBezTo>
                <a:close/>
                <a:moveTo>
                  <a:pt x="133" y="345"/>
                </a:moveTo>
                <a:lnTo>
                  <a:pt x="133" y="345"/>
                </a:lnTo>
                <a:cubicBezTo>
                  <a:pt x="106" y="345"/>
                  <a:pt x="80" y="363"/>
                  <a:pt x="80" y="398"/>
                </a:cubicBezTo>
                <a:cubicBezTo>
                  <a:pt x="80" y="425"/>
                  <a:pt x="106" y="442"/>
                  <a:pt x="133" y="451"/>
                </a:cubicBezTo>
                <a:cubicBezTo>
                  <a:pt x="159" y="451"/>
                  <a:pt x="187" y="425"/>
                  <a:pt x="187" y="398"/>
                </a:cubicBezTo>
                <a:cubicBezTo>
                  <a:pt x="187" y="372"/>
                  <a:pt x="168" y="345"/>
                  <a:pt x="133" y="3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8" name="Freeform 56"/>
          <p:cNvSpPr>
            <a:spLocks noChangeArrowheads="1"/>
          </p:cNvSpPr>
          <p:nvPr userDrawn="1"/>
        </p:nvSpPr>
        <p:spPr bwMode="auto">
          <a:xfrm>
            <a:off x="8658432" y="3700381"/>
            <a:ext cx="214102" cy="189632"/>
          </a:xfrm>
          <a:custGeom>
            <a:avLst/>
            <a:gdLst>
              <a:gd name="T0" fmla="*/ 257 w 462"/>
              <a:gd name="T1" fmla="*/ 0 h 408"/>
              <a:gd name="T2" fmla="*/ 257 w 462"/>
              <a:gd name="T3" fmla="*/ 0 h 408"/>
              <a:gd name="T4" fmla="*/ 62 w 462"/>
              <a:gd name="T5" fmla="*/ 195 h 408"/>
              <a:gd name="T6" fmla="*/ 0 w 462"/>
              <a:gd name="T7" fmla="*/ 195 h 408"/>
              <a:gd name="T8" fmla="*/ 89 w 462"/>
              <a:gd name="T9" fmla="*/ 301 h 408"/>
              <a:gd name="T10" fmla="*/ 177 w 462"/>
              <a:gd name="T11" fmla="*/ 195 h 408"/>
              <a:gd name="T12" fmla="*/ 106 w 462"/>
              <a:gd name="T13" fmla="*/ 195 h 408"/>
              <a:gd name="T14" fmla="*/ 257 w 462"/>
              <a:gd name="T15" fmla="*/ 44 h 408"/>
              <a:gd name="T16" fmla="*/ 416 w 462"/>
              <a:gd name="T17" fmla="*/ 204 h 408"/>
              <a:gd name="T18" fmla="*/ 257 w 462"/>
              <a:gd name="T19" fmla="*/ 354 h 408"/>
              <a:gd name="T20" fmla="*/ 169 w 462"/>
              <a:gd name="T21" fmla="*/ 328 h 408"/>
              <a:gd name="T22" fmla="*/ 133 w 462"/>
              <a:gd name="T23" fmla="*/ 363 h 408"/>
              <a:gd name="T24" fmla="*/ 257 w 462"/>
              <a:gd name="T25" fmla="*/ 407 h 408"/>
              <a:gd name="T26" fmla="*/ 461 w 462"/>
              <a:gd name="T27" fmla="*/ 204 h 408"/>
              <a:gd name="T28" fmla="*/ 257 w 462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2" h="408">
                <a:moveTo>
                  <a:pt x="257" y="0"/>
                </a:moveTo>
                <a:lnTo>
                  <a:pt x="257" y="0"/>
                </a:lnTo>
                <a:cubicBezTo>
                  <a:pt x="150" y="0"/>
                  <a:pt x="62" y="88"/>
                  <a:pt x="62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06" y="195"/>
                  <a:pt x="106" y="195"/>
                  <a:pt x="106" y="195"/>
                </a:cubicBezTo>
                <a:cubicBezTo>
                  <a:pt x="115" y="116"/>
                  <a:pt x="177" y="44"/>
                  <a:pt x="257" y="44"/>
                </a:cubicBezTo>
                <a:cubicBezTo>
                  <a:pt x="346" y="44"/>
                  <a:pt x="416" y="116"/>
                  <a:pt x="416" y="204"/>
                </a:cubicBezTo>
                <a:cubicBezTo>
                  <a:pt x="416" y="283"/>
                  <a:pt x="346" y="354"/>
                  <a:pt x="257" y="354"/>
                </a:cubicBezTo>
                <a:cubicBezTo>
                  <a:pt x="231" y="354"/>
                  <a:pt x="195" y="345"/>
                  <a:pt x="169" y="328"/>
                </a:cubicBezTo>
                <a:cubicBezTo>
                  <a:pt x="133" y="363"/>
                  <a:pt x="133" y="363"/>
                  <a:pt x="133" y="363"/>
                </a:cubicBezTo>
                <a:cubicBezTo>
                  <a:pt x="169" y="390"/>
                  <a:pt x="213" y="407"/>
                  <a:pt x="257" y="407"/>
                </a:cubicBezTo>
                <a:cubicBezTo>
                  <a:pt x="372" y="407"/>
                  <a:pt x="461" y="310"/>
                  <a:pt x="461" y="204"/>
                </a:cubicBezTo>
                <a:cubicBezTo>
                  <a:pt x="461" y="88"/>
                  <a:pt x="372" y="0"/>
                  <a:pt x="25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9" name="Freeform 57"/>
          <p:cNvSpPr>
            <a:spLocks noChangeArrowheads="1"/>
          </p:cNvSpPr>
          <p:nvPr userDrawn="1"/>
        </p:nvSpPr>
        <p:spPr bwMode="auto">
          <a:xfrm>
            <a:off x="8199644" y="3692225"/>
            <a:ext cx="214101" cy="189632"/>
          </a:xfrm>
          <a:custGeom>
            <a:avLst/>
            <a:gdLst>
              <a:gd name="T0" fmla="*/ 203 w 461"/>
              <a:gd name="T1" fmla="*/ 0 h 409"/>
              <a:gd name="T2" fmla="*/ 203 w 461"/>
              <a:gd name="T3" fmla="*/ 0 h 409"/>
              <a:gd name="T4" fmla="*/ 398 w 461"/>
              <a:gd name="T5" fmla="*/ 204 h 409"/>
              <a:gd name="T6" fmla="*/ 460 w 461"/>
              <a:gd name="T7" fmla="*/ 204 h 409"/>
              <a:gd name="T8" fmla="*/ 372 w 461"/>
              <a:gd name="T9" fmla="*/ 301 h 409"/>
              <a:gd name="T10" fmla="*/ 284 w 461"/>
              <a:gd name="T11" fmla="*/ 204 h 409"/>
              <a:gd name="T12" fmla="*/ 354 w 461"/>
              <a:gd name="T13" fmla="*/ 204 h 409"/>
              <a:gd name="T14" fmla="*/ 203 w 461"/>
              <a:gd name="T15" fmla="*/ 53 h 409"/>
              <a:gd name="T16" fmla="*/ 44 w 461"/>
              <a:gd name="T17" fmla="*/ 204 h 409"/>
              <a:gd name="T18" fmla="*/ 203 w 461"/>
              <a:gd name="T19" fmla="*/ 363 h 409"/>
              <a:gd name="T20" fmla="*/ 292 w 461"/>
              <a:gd name="T21" fmla="*/ 328 h 409"/>
              <a:gd name="T22" fmla="*/ 328 w 461"/>
              <a:gd name="T23" fmla="*/ 363 h 409"/>
              <a:gd name="T24" fmla="*/ 203 w 461"/>
              <a:gd name="T25" fmla="*/ 408 h 409"/>
              <a:gd name="T26" fmla="*/ 0 w 461"/>
              <a:gd name="T27" fmla="*/ 204 h 409"/>
              <a:gd name="T28" fmla="*/ 203 w 461"/>
              <a:gd name="T2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1" h="409">
                <a:moveTo>
                  <a:pt x="203" y="0"/>
                </a:moveTo>
                <a:lnTo>
                  <a:pt x="203" y="0"/>
                </a:lnTo>
                <a:cubicBezTo>
                  <a:pt x="310" y="0"/>
                  <a:pt x="398" y="89"/>
                  <a:pt x="398" y="204"/>
                </a:cubicBezTo>
                <a:cubicBezTo>
                  <a:pt x="460" y="204"/>
                  <a:pt x="460" y="204"/>
                  <a:pt x="460" y="204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284" y="204"/>
                  <a:pt x="284" y="204"/>
                  <a:pt x="284" y="204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45" y="115"/>
                  <a:pt x="284" y="53"/>
                  <a:pt x="203" y="53"/>
                </a:cubicBezTo>
                <a:cubicBezTo>
                  <a:pt x="115" y="53"/>
                  <a:pt x="44" y="124"/>
                  <a:pt x="44" y="204"/>
                </a:cubicBezTo>
                <a:cubicBezTo>
                  <a:pt x="44" y="293"/>
                  <a:pt x="115" y="363"/>
                  <a:pt x="203" y="363"/>
                </a:cubicBezTo>
                <a:cubicBezTo>
                  <a:pt x="230" y="363"/>
                  <a:pt x="266" y="346"/>
                  <a:pt x="292" y="328"/>
                </a:cubicBezTo>
                <a:cubicBezTo>
                  <a:pt x="328" y="363"/>
                  <a:pt x="328" y="363"/>
                  <a:pt x="328" y="363"/>
                </a:cubicBezTo>
                <a:cubicBezTo>
                  <a:pt x="292" y="390"/>
                  <a:pt x="248" y="408"/>
                  <a:pt x="203" y="408"/>
                </a:cubicBezTo>
                <a:cubicBezTo>
                  <a:pt x="88" y="408"/>
                  <a:pt x="0" y="319"/>
                  <a:pt x="0" y="204"/>
                </a:cubicBezTo>
                <a:cubicBezTo>
                  <a:pt x="0" y="97"/>
                  <a:pt x="88" y="0"/>
                  <a:pt x="203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0" name="Freeform 58"/>
          <p:cNvSpPr>
            <a:spLocks noChangeArrowheads="1"/>
          </p:cNvSpPr>
          <p:nvPr userDrawn="1"/>
        </p:nvSpPr>
        <p:spPr bwMode="auto">
          <a:xfrm>
            <a:off x="6883125" y="2268372"/>
            <a:ext cx="165165" cy="114188"/>
          </a:xfrm>
          <a:custGeom>
            <a:avLst/>
            <a:gdLst>
              <a:gd name="T0" fmla="*/ 327 w 355"/>
              <a:gd name="T1" fmla="*/ 107 h 249"/>
              <a:gd name="T2" fmla="*/ 327 w 355"/>
              <a:gd name="T3" fmla="*/ 107 h 249"/>
              <a:gd name="T4" fmla="*/ 26 w 355"/>
              <a:gd name="T5" fmla="*/ 107 h 249"/>
              <a:gd name="T6" fmla="*/ 0 w 355"/>
              <a:gd name="T7" fmla="*/ 125 h 249"/>
              <a:gd name="T8" fmla="*/ 26 w 355"/>
              <a:gd name="T9" fmla="*/ 151 h 249"/>
              <a:gd name="T10" fmla="*/ 327 w 355"/>
              <a:gd name="T11" fmla="*/ 151 h 249"/>
              <a:gd name="T12" fmla="*/ 354 w 355"/>
              <a:gd name="T13" fmla="*/ 125 h 249"/>
              <a:gd name="T14" fmla="*/ 327 w 355"/>
              <a:gd name="T15" fmla="*/ 107 h 249"/>
              <a:gd name="T16" fmla="*/ 26 w 355"/>
              <a:gd name="T17" fmla="*/ 54 h 249"/>
              <a:gd name="T18" fmla="*/ 26 w 355"/>
              <a:gd name="T19" fmla="*/ 54 h 249"/>
              <a:gd name="T20" fmla="*/ 327 w 355"/>
              <a:gd name="T21" fmla="*/ 54 h 249"/>
              <a:gd name="T22" fmla="*/ 354 w 355"/>
              <a:gd name="T23" fmla="*/ 27 h 249"/>
              <a:gd name="T24" fmla="*/ 327 w 355"/>
              <a:gd name="T25" fmla="*/ 0 h 249"/>
              <a:gd name="T26" fmla="*/ 26 w 355"/>
              <a:gd name="T27" fmla="*/ 0 h 249"/>
              <a:gd name="T28" fmla="*/ 0 w 355"/>
              <a:gd name="T29" fmla="*/ 27 h 249"/>
              <a:gd name="T30" fmla="*/ 26 w 355"/>
              <a:gd name="T31" fmla="*/ 54 h 249"/>
              <a:gd name="T32" fmla="*/ 327 w 355"/>
              <a:gd name="T33" fmla="*/ 204 h 249"/>
              <a:gd name="T34" fmla="*/ 327 w 355"/>
              <a:gd name="T35" fmla="*/ 204 h 249"/>
              <a:gd name="T36" fmla="*/ 26 w 355"/>
              <a:gd name="T37" fmla="*/ 204 h 249"/>
              <a:gd name="T38" fmla="*/ 0 w 355"/>
              <a:gd name="T39" fmla="*/ 231 h 249"/>
              <a:gd name="T40" fmla="*/ 26 w 355"/>
              <a:gd name="T41" fmla="*/ 248 h 249"/>
              <a:gd name="T42" fmla="*/ 327 w 355"/>
              <a:gd name="T43" fmla="*/ 248 h 249"/>
              <a:gd name="T44" fmla="*/ 354 w 355"/>
              <a:gd name="T45" fmla="*/ 231 h 249"/>
              <a:gd name="T46" fmla="*/ 327 w 355"/>
              <a:gd name="T47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249">
                <a:moveTo>
                  <a:pt x="327" y="107"/>
                </a:moveTo>
                <a:lnTo>
                  <a:pt x="32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17" y="107"/>
                  <a:pt x="0" y="116"/>
                  <a:pt x="0" y="125"/>
                </a:cubicBezTo>
                <a:cubicBezTo>
                  <a:pt x="0" y="142"/>
                  <a:pt x="17" y="151"/>
                  <a:pt x="26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36" y="151"/>
                  <a:pt x="354" y="142"/>
                  <a:pt x="354" y="125"/>
                </a:cubicBezTo>
                <a:cubicBezTo>
                  <a:pt x="354" y="116"/>
                  <a:pt x="336" y="107"/>
                  <a:pt x="327" y="107"/>
                </a:cubicBezTo>
                <a:close/>
                <a:moveTo>
                  <a:pt x="26" y="54"/>
                </a:moveTo>
                <a:lnTo>
                  <a:pt x="26" y="54"/>
                </a:lnTo>
                <a:cubicBezTo>
                  <a:pt x="327" y="54"/>
                  <a:pt x="327" y="54"/>
                  <a:pt x="327" y="54"/>
                </a:cubicBezTo>
                <a:cubicBezTo>
                  <a:pt x="336" y="54"/>
                  <a:pt x="354" y="44"/>
                  <a:pt x="354" y="27"/>
                </a:cubicBezTo>
                <a:cubicBezTo>
                  <a:pt x="354" y="18"/>
                  <a:pt x="336" y="0"/>
                  <a:pt x="3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0" y="18"/>
                  <a:pt x="0" y="27"/>
                </a:cubicBezTo>
                <a:cubicBezTo>
                  <a:pt x="0" y="44"/>
                  <a:pt x="17" y="54"/>
                  <a:pt x="26" y="54"/>
                </a:cubicBezTo>
                <a:close/>
                <a:moveTo>
                  <a:pt x="327" y="204"/>
                </a:moveTo>
                <a:lnTo>
                  <a:pt x="32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17" y="204"/>
                  <a:pt x="0" y="213"/>
                  <a:pt x="0" y="231"/>
                </a:cubicBezTo>
                <a:cubicBezTo>
                  <a:pt x="0" y="239"/>
                  <a:pt x="17" y="248"/>
                  <a:pt x="26" y="248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36" y="248"/>
                  <a:pt x="354" y="239"/>
                  <a:pt x="354" y="231"/>
                </a:cubicBezTo>
                <a:cubicBezTo>
                  <a:pt x="354" y="213"/>
                  <a:pt x="336" y="204"/>
                  <a:pt x="327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1" name="Freeform 59"/>
          <p:cNvSpPr>
            <a:spLocks noChangeArrowheads="1"/>
          </p:cNvSpPr>
          <p:nvPr userDrawn="1"/>
        </p:nvSpPr>
        <p:spPr bwMode="auto">
          <a:xfrm>
            <a:off x="891024" y="5052514"/>
            <a:ext cx="230415" cy="114188"/>
          </a:xfrm>
          <a:custGeom>
            <a:avLst/>
            <a:gdLst>
              <a:gd name="T0" fmla="*/ 177 w 497"/>
              <a:gd name="T1" fmla="*/ 107 h 249"/>
              <a:gd name="T2" fmla="*/ 177 w 497"/>
              <a:gd name="T3" fmla="*/ 107 h 249"/>
              <a:gd name="T4" fmla="*/ 26 w 497"/>
              <a:gd name="T5" fmla="*/ 107 h 249"/>
              <a:gd name="T6" fmla="*/ 0 w 497"/>
              <a:gd name="T7" fmla="*/ 125 h 249"/>
              <a:gd name="T8" fmla="*/ 26 w 497"/>
              <a:gd name="T9" fmla="*/ 151 h 249"/>
              <a:gd name="T10" fmla="*/ 177 w 497"/>
              <a:gd name="T11" fmla="*/ 151 h 249"/>
              <a:gd name="T12" fmla="*/ 195 w 497"/>
              <a:gd name="T13" fmla="*/ 125 h 249"/>
              <a:gd name="T14" fmla="*/ 177 w 497"/>
              <a:gd name="T15" fmla="*/ 107 h 249"/>
              <a:gd name="T16" fmla="*/ 177 w 497"/>
              <a:gd name="T17" fmla="*/ 204 h 249"/>
              <a:gd name="T18" fmla="*/ 177 w 497"/>
              <a:gd name="T19" fmla="*/ 204 h 249"/>
              <a:gd name="T20" fmla="*/ 26 w 497"/>
              <a:gd name="T21" fmla="*/ 204 h 249"/>
              <a:gd name="T22" fmla="*/ 0 w 497"/>
              <a:gd name="T23" fmla="*/ 231 h 249"/>
              <a:gd name="T24" fmla="*/ 26 w 497"/>
              <a:gd name="T25" fmla="*/ 248 h 249"/>
              <a:gd name="T26" fmla="*/ 177 w 497"/>
              <a:gd name="T27" fmla="*/ 248 h 249"/>
              <a:gd name="T28" fmla="*/ 195 w 497"/>
              <a:gd name="T29" fmla="*/ 231 h 249"/>
              <a:gd name="T30" fmla="*/ 177 w 497"/>
              <a:gd name="T31" fmla="*/ 204 h 249"/>
              <a:gd name="T32" fmla="*/ 479 w 497"/>
              <a:gd name="T33" fmla="*/ 107 h 249"/>
              <a:gd name="T34" fmla="*/ 479 w 497"/>
              <a:gd name="T35" fmla="*/ 107 h 249"/>
              <a:gd name="T36" fmla="*/ 398 w 497"/>
              <a:gd name="T37" fmla="*/ 107 h 249"/>
              <a:gd name="T38" fmla="*/ 398 w 497"/>
              <a:gd name="T39" fmla="*/ 18 h 249"/>
              <a:gd name="T40" fmla="*/ 372 w 497"/>
              <a:gd name="T41" fmla="*/ 0 h 249"/>
              <a:gd name="T42" fmla="*/ 345 w 497"/>
              <a:gd name="T43" fmla="*/ 18 h 249"/>
              <a:gd name="T44" fmla="*/ 345 w 497"/>
              <a:gd name="T45" fmla="*/ 107 h 249"/>
              <a:gd name="T46" fmla="*/ 266 w 497"/>
              <a:gd name="T47" fmla="*/ 107 h 249"/>
              <a:gd name="T48" fmla="*/ 248 w 497"/>
              <a:gd name="T49" fmla="*/ 125 h 249"/>
              <a:gd name="T50" fmla="*/ 266 w 497"/>
              <a:gd name="T51" fmla="*/ 151 h 249"/>
              <a:gd name="T52" fmla="*/ 345 w 497"/>
              <a:gd name="T53" fmla="*/ 151 h 249"/>
              <a:gd name="T54" fmla="*/ 345 w 497"/>
              <a:gd name="T55" fmla="*/ 239 h 249"/>
              <a:gd name="T56" fmla="*/ 372 w 497"/>
              <a:gd name="T57" fmla="*/ 248 h 249"/>
              <a:gd name="T58" fmla="*/ 398 w 497"/>
              <a:gd name="T59" fmla="*/ 239 h 249"/>
              <a:gd name="T60" fmla="*/ 398 w 497"/>
              <a:gd name="T61" fmla="*/ 151 h 249"/>
              <a:gd name="T62" fmla="*/ 479 w 497"/>
              <a:gd name="T63" fmla="*/ 151 h 249"/>
              <a:gd name="T64" fmla="*/ 496 w 497"/>
              <a:gd name="T65" fmla="*/ 125 h 249"/>
              <a:gd name="T66" fmla="*/ 479 w 497"/>
              <a:gd name="T67" fmla="*/ 107 h 249"/>
              <a:gd name="T68" fmla="*/ 177 w 497"/>
              <a:gd name="T69" fmla="*/ 0 h 249"/>
              <a:gd name="T70" fmla="*/ 177 w 497"/>
              <a:gd name="T71" fmla="*/ 0 h 249"/>
              <a:gd name="T72" fmla="*/ 26 w 497"/>
              <a:gd name="T73" fmla="*/ 0 h 249"/>
              <a:gd name="T74" fmla="*/ 0 w 497"/>
              <a:gd name="T75" fmla="*/ 27 h 249"/>
              <a:gd name="T76" fmla="*/ 26 w 497"/>
              <a:gd name="T77" fmla="*/ 54 h 249"/>
              <a:gd name="T78" fmla="*/ 177 w 497"/>
              <a:gd name="T79" fmla="*/ 54 h 249"/>
              <a:gd name="T80" fmla="*/ 195 w 497"/>
              <a:gd name="T81" fmla="*/ 27 h 249"/>
              <a:gd name="T82" fmla="*/ 177 w 497"/>
              <a:gd name="T8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7" h="249">
                <a:moveTo>
                  <a:pt x="177" y="107"/>
                </a:moveTo>
                <a:lnTo>
                  <a:pt x="17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9" y="107"/>
                  <a:pt x="0" y="116"/>
                  <a:pt x="0" y="125"/>
                </a:cubicBezTo>
                <a:cubicBezTo>
                  <a:pt x="0" y="142"/>
                  <a:pt x="9" y="151"/>
                  <a:pt x="26" y="151"/>
                </a:cubicBezTo>
                <a:cubicBezTo>
                  <a:pt x="177" y="151"/>
                  <a:pt x="177" y="151"/>
                  <a:pt x="177" y="151"/>
                </a:cubicBezTo>
                <a:cubicBezTo>
                  <a:pt x="186" y="151"/>
                  <a:pt x="195" y="142"/>
                  <a:pt x="195" y="125"/>
                </a:cubicBezTo>
                <a:cubicBezTo>
                  <a:pt x="195" y="116"/>
                  <a:pt x="186" y="107"/>
                  <a:pt x="177" y="107"/>
                </a:cubicBezTo>
                <a:close/>
                <a:moveTo>
                  <a:pt x="177" y="204"/>
                </a:moveTo>
                <a:lnTo>
                  <a:pt x="17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9" y="204"/>
                  <a:pt x="0" y="213"/>
                  <a:pt x="0" y="231"/>
                </a:cubicBezTo>
                <a:cubicBezTo>
                  <a:pt x="0" y="239"/>
                  <a:pt x="9" y="248"/>
                  <a:pt x="26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86" y="248"/>
                  <a:pt x="195" y="239"/>
                  <a:pt x="195" y="231"/>
                </a:cubicBezTo>
                <a:cubicBezTo>
                  <a:pt x="195" y="213"/>
                  <a:pt x="186" y="204"/>
                  <a:pt x="177" y="204"/>
                </a:cubicBezTo>
                <a:close/>
                <a:moveTo>
                  <a:pt x="479" y="107"/>
                </a:moveTo>
                <a:lnTo>
                  <a:pt x="479" y="107"/>
                </a:lnTo>
                <a:cubicBezTo>
                  <a:pt x="398" y="107"/>
                  <a:pt x="398" y="107"/>
                  <a:pt x="398" y="107"/>
                </a:cubicBezTo>
                <a:cubicBezTo>
                  <a:pt x="398" y="18"/>
                  <a:pt x="398" y="18"/>
                  <a:pt x="398" y="18"/>
                </a:cubicBezTo>
                <a:cubicBezTo>
                  <a:pt x="398" y="0"/>
                  <a:pt x="389" y="0"/>
                  <a:pt x="372" y="0"/>
                </a:cubicBezTo>
                <a:cubicBezTo>
                  <a:pt x="354" y="0"/>
                  <a:pt x="345" y="0"/>
                  <a:pt x="345" y="18"/>
                </a:cubicBezTo>
                <a:cubicBezTo>
                  <a:pt x="345" y="107"/>
                  <a:pt x="345" y="107"/>
                  <a:pt x="345" y="107"/>
                </a:cubicBezTo>
                <a:cubicBezTo>
                  <a:pt x="266" y="107"/>
                  <a:pt x="266" y="107"/>
                  <a:pt x="266" y="107"/>
                </a:cubicBezTo>
                <a:cubicBezTo>
                  <a:pt x="248" y="107"/>
                  <a:pt x="248" y="116"/>
                  <a:pt x="248" y="125"/>
                </a:cubicBezTo>
                <a:cubicBezTo>
                  <a:pt x="248" y="142"/>
                  <a:pt x="248" y="151"/>
                  <a:pt x="266" y="151"/>
                </a:cubicBezTo>
                <a:cubicBezTo>
                  <a:pt x="345" y="151"/>
                  <a:pt x="345" y="151"/>
                  <a:pt x="345" y="151"/>
                </a:cubicBezTo>
                <a:cubicBezTo>
                  <a:pt x="345" y="239"/>
                  <a:pt x="345" y="239"/>
                  <a:pt x="345" y="239"/>
                </a:cubicBezTo>
                <a:cubicBezTo>
                  <a:pt x="345" y="248"/>
                  <a:pt x="354" y="248"/>
                  <a:pt x="372" y="248"/>
                </a:cubicBezTo>
                <a:cubicBezTo>
                  <a:pt x="389" y="248"/>
                  <a:pt x="398" y="248"/>
                  <a:pt x="398" y="239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96" y="151"/>
                  <a:pt x="496" y="142"/>
                  <a:pt x="496" y="125"/>
                </a:cubicBezTo>
                <a:cubicBezTo>
                  <a:pt x="496" y="116"/>
                  <a:pt x="496" y="107"/>
                  <a:pt x="479" y="107"/>
                </a:cubicBezTo>
                <a:close/>
                <a:moveTo>
                  <a:pt x="177" y="0"/>
                </a:moveTo>
                <a:lnTo>
                  <a:pt x="177" y="0"/>
                </a:lnTo>
                <a:cubicBezTo>
                  <a:pt x="26" y="0"/>
                  <a:pt x="26" y="0"/>
                  <a:pt x="26" y="0"/>
                </a:cubicBezTo>
                <a:cubicBezTo>
                  <a:pt x="9" y="0"/>
                  <a:pt x="0" y="18"/>
                  <a:pt x="0" y="27"/>
                </a:cubicBezTo>
                <a:cubicBezTo>
                  <a:pt x="0" y="44"/>
                  <a:pt x="9" y="54"/>
                  <a:pt x="26" y="54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6" y="54"/>
                  <a:pt x="195" y="44"/>
                  <a:pt x="195" y="27"/>
                </a:cubicBezTo>
                <a:cubicBezTo>
                  <a:pt x="195" y="18"/>
                  <a:pt x="186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2" name="Freeform 60"/>
          <p:cNvSpPr>
            <a:spLocks noChangeArrowheads="1"/>
          </p:cNvSpPr>
          <p:nvPr userDrawn="1"/>
        </p:nvSpPr>
        <p:spPr bwMode="auto">
          <a:xfrm>
            <a:off x="8662952" y="2264221"/>
            <a:ext cx="140694" cy="134578"/>
          </a:xfrm>
          <a:custGeom>
            <a:avLst/>
            <a:gdLst>
              <a:gd name="T0" fmla="*/ 89 w 303"/>
              <a:gd name="T1" fmla="*/ 0 h 293"/>
              <a:gd name="T2" fmla="*/ 89 w 303"/>
              <a:gd name="T3" fmla="*/ 0 h 293"/>
              <a:gd name="T4" fmla="*/ 45 w 303"/>
              <a:gd name="T5" fmla="*/ 0 h 293"/>
              <a:gd name="T6" fmla="*/ 0 w 303"/>
              <a:gd name="T7" fmla="*/ 35 h 293"/>
              <a:gd name="T8" fmla="*/ 0 w 303"/>
              <a:gd name="T9" fmla="*/ 80 h 293"/>
              <a:gd name="T10" fmla="*/ 45 w 303"/>
              <a:gd name="T11" fmla="*/ 124 h 293"/>
              <a:gd name="T12" fmla="*/ 89 w 303"/>
              <a:gd name="T13" fmla="*/ 124 h 293"/>
              <a:gd name="T14" fmla="*/ 125 w 303"/>
              <a:gd name="T15" fmla="*/ 80 h 293"/>
              <a:gd name="T16" fmla="*/ 125 w 303"/>
              <a:gd name="T17" fmla="*/ 35 h 293"/>
              <a:gd name="T18" fmla="*/ 89 w 303"/>
              <a:gd name="T19" fmla="*/ 0 h 293"/>
              <a:gd name="T20" fmla="*/ 257 w 303"/>
              <a:gd name="T21" fmla="*/ 0 h 293"/>
              <a:gd name="T22" fmla="*/ 257 w 303"/>
              <a:gd name="T23" fmla="*/ 0 h 293"/>
              <a:gd name="T24" fmla="*/ 213 w 303"/>
              <a:gd name="T25" fmla="*/ 0 h 293"/>
              <a:gd name="T26" fmla="*/ 178 w 303"/>
              <a:gd name="T27" fmla="*/ 35 h 293"/>
              <a:gd name="T28" fmla="*/ 178 w 303"/>
              <a:gd name="T29" fmla="*/ 80 h 293"/>
              <a:gd name="T30" fmla="*/ 213 w 303"/>
              <a:gd name="T31" fmla="*/ 124 h 293"/>
              <a:gd name="T32" fmla="*/ 257 w 303"/>
              <a:gd name="T33" fmla="*/ 124 h 293"/>
              <a:gd name="T34" fmla="*/ 302 w 303"/>
              <a:gd name="T35" fmla="*/ 80 h 293"/>
              <a:gd name="T36" fmla="*/ 302 w 303"/>
              <a:gd name="T37" fmla="*/ 35 h 293"/>
              <a:gd name="T38" fmla="*/ 257 w 303"/>
              <a:gd name="T39" fmla="*/ 0 h 293"/>
              <a:gd name="T40" fmla="*/ 89 w 303"/>
              <a:gd name="T41" fmla="*/ 168 h 293"/>
              <a:gd name="T42" fmla="*/ 89 w 303"/>
              <a:gd name="T43" fmla="*/ 168 h 293"/>
              <a:gd name="T44" fmla="*/ 45 w 303"/>
              <a:gd name="T45" fmla="*/ 168 h 293"/>
              <a:gd name="T46" fmla="*/ 0 w 303"/>
              <a:gd name="T47" fmla="*/ 212 h 293"/>
              <a:gd name="T48" fmla="*/ 0 w 303"/>
              <a:gd name="T49" fmla="*/ 256 h 293"/>
              <a:gd name="T50" fmla="*/ 45 w 303"/>
              <a:gd name="T51" fmla="*/ 292 h 293"/>
              <a:gd name="T52" fmla="*/ 89 w 303"/>
              <a:gd name="T53" fmla="*/ 292 h 293"/>
              <a:gd name="T54" fmla="*/ 125 w 303"/>
              <a:gd name="T55" fmla="*/ 256 h 293"/>
              <a:gd name="T56" fmla="*/ 125 w 303"/>
              <a:gd name="T57" fmla="*/ 212 h 293"/>
              <a:gd name="T58" fmla="*/ 89 w 303"/>
              <a:gd name="T59" fmla="*/ 168 h 293"/>
              <a:gd name="T60" fmla="*/ 257 w 303"/>
              <a:gd name="T61" fmla="*/ 168 h 293"/>
              <a:gd name="T62" fmla="*/ 257 w 303"/>
              <a:gd name="T63" fmla="*/ 168 h 293"/>
              <a:gd name="T64" fmla="*/ 213 w 303"/>
              <a:gd name="T65" fmla="*/ 168 h 293"/>
              <a:gd name="T66" fmla="*/ 178 w 303"/>
              <a:gd name="T67" fmla="*/ 212 h 293"/>
              <a:gd name="T68" fmla="*/ 178 w 303"/>
              <a:gd name="T69" fmla="*/ 256 h 293"/>
              <a:gd name="T70" fmla="*/ 213 w 303"/>
              <a:gd name="T71" fmla="*/ 292 h 293"/>
              <a:gd name="T72" fmla="*/ 257 w 303"/>
              <a:gd name="T73" fmla="*/ 292 h 293"/>
              <a:gd name="T74" fmla="*/ 302 w 303"/>
              <a:gd name="T75" fmla="*/ 256 h 293"/>
              <a:gd name="T76" fmla="*/ 302 w 303"/>
              <a:gd name="T77" fmla="*/ 212 h 293"/>
              <a:gd name="T78" fmla="*/ 257 w 303"/>
              <a:gd name="T79" fmla="*/ 1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3" h="293">
                <a:moveTo>
                  <a:pt x="89" y="0"/>
                </a:moveTo>
                <a:lnTo>
                  <a:pt x="89" y="0"/>
                </a:lnTo>
                <a:cubicBezTo>
                  <a:pt x="45" y="0"/>
                  <a:pt x="45" y="0"/>
                  <a:pt x="45" y="0"/>
                </a:cubicBezTo>
                <a:cubicBezTo>
                  <a:pt x="19" y="0"/>
                  <a:pt x="0" y="8"/>
                  <a:pt x="0" y="3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6"/>
                  <a:pt x="19" y="124"/>
                  <a:pt x="45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116" y="124"/>
                  <a:pt x="125" y="106"/>
                  <a:pt x="125" y="8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8"/>
                  <a:pt x="116" y="0"/>
                  <a:pt x="89" y="0"/>
                </a:cubicBezTo>
                <a:close/>
                <a:moveTo>
                  <a:pt x="257" y="0"/>
                </a:moveTo>
                <a:lnTo>
                  <a:pt x="257" y="0"/>
                </a:lnTo>
                <a:cubicBezTo>
                  <a:pt x="213" y="0"/>
                  <a:pt x="213" y="0"/>
                  <a:pt x="213" y="0"/>
                </a:cubicBezTo>
                <a:cubicBezTo>
                  <a:pt x="187" y="0"/>
                  <a:pt x="178" y="8"/>
                  <a:pt x="178" y="3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106"/>
                  <a:pt x="187" y="124"/>
                  <a:pt x="213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84" y="124"/>
                  <a:pt x="302" y="106"/>
                  <a:pt x="302" y="80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2" y="8"/>
                  <a:pt x="284" y="0"/>
                  <a:pt x="257" y="0"/>
                </a:cubicBezTo>
                <a:close/>
                <a:moveTo>
                  <a:pt x="89" y="168"/>
                </a:moveTo>
                <a:lnTo>
                  <a:pt x="89" y="168"/>
                </a:lnTo>
                <a:cubicBezTo>
                  <a:pt x="45" y="168"/>
                  <a:pt x="45" y="168"/>
                  <a:pt x="45" y="168"/>
                </a:cubicBezTo>
                <a:cubicBezTo>
                  <a:pt x="19" y="168"/>
                  <a:pt x="0" y="186"/>
                  <a:pt x="0" y="212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83"/>
                  <a:pt x="19" y="292"/>
                  <a:pt x="45" y="292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116" y="292"/>
                  <a:pt x="125" y="283"/>
                  <a:pt x="125" y="256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5" y="186"/>
                  <a:pt x="116" y="168"/>
                  <a:pt x="89" y="168"/>
                </a:cubicBezTo>
                <a:close/>
                <a:moveTo>
                  <a:pt x="257" y="168"/>
                </a:moveTo>
                <a:lnTo>
                  <a:pt x="257" y="168"/>
                </a:lnTo>
                <a:cubicBezTo>
                  <a:pt x="213" y="168"/>
                  <a:pt x="213" y="168"/>
                  <a:pt x="213" y="168"/>
                </a:cubicBezTo>
                <a:cubicBezTo>
                  <a:pt x="187" y="168"/>
                  <a:pt x="178" y="186"/>
                  <a:pt x="178" y="212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8" y="283"/>
                  <a:pt x="187" y="292"/>
                  <a:pt x="213" y="292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84" y="292"/>
                  <a:pt x="302" y="283"/>
                  <a:pt x="302" y="256"/>
                </a:cubicBezTo>
                <a:cubicBezTo>
                  <a:pt x="302" y="212"/>
                  <a:pt x="302" y="212"/>
                  <a:pt x="302" y="212"/>
                </a:cubicBezTo>
                <a:cubicBezTo>
                  <a:pt x="302" y="186"/>
                  <a:pt x="284" y="168"/>
                  <a:pt x="257" y="1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3" name="Freeform 98"/>
          <p:cNvSpPr>
            <a:spLocks noChangeArrowheads="1"/>
          </p:cNvSpPr>
          <p:nvPr userDrawn="1"/>
        </p:nvSpPr>
        <p:spPr bwMode="auto">
          <a:xfrm>
            <a:off x="5868189" y="2286140"/>
            <a:ext cx="197790" cy="110110"/>
          </a:xfrm>
          <a:custGeom>
            <a:avLst/>
            <a:gdLst>
              <a:gd name="T0" fmla="*/ 97 w 427"/>
              <a:gd name="T1" fmla="*/ 116 h 240"/>
              <a:gd name="T2" fmla="*/ 97 w 427"/>
              <a:gd name="T3" fmla="*/ 116 h 240"/>
              <a:gd name="T4" fmla="*/ 355 w 427"/>
              <a:gd name="T5" fmla="*/ 116 h 240"/>
              <a:gd name="T6" fmla="*/ 355 w 427"/>
              <a:gd name="T7" fmla="*/ 239 h 240"/>
              <a:gd name="T8" fmla="*/ 426 w 427"/>
              <a:gd name="T9" fmla="*/ 239 h 240"/>
              <a:gd name="T10" fmla="*/ 426 w 427"/>
              <a:gd name="T11" fmla="*/ 98 h 240"/>
              <a:gd name="T12" fmla="*/ 372 w 427"/>
              <a:gd name="T13" fmla="*/ 45 h 240"/>
              <a:gd name="T14" fmla="*/ 97 w 427"/>
              <a:gd name="T15" fmla="*/ 45 h 240"/>
              <a:gd name="T16" fmla="*/ 97 w 427"/>
              <a:gd name="T17" fmla="*/ 0 h 240"/>
              <a:gd name="T18" fmla="*/ 0 w 427"/>
              <a:gd name="T19" fmla="*/ 80 h 240"/>
              <a:gd name="T20" fmla="*/ 97 w 427"/>
              <a:gd name="T21" fmla="*/ 160 h 240"/>
              <a:gd name="T22" fmla="*/ 97 w 427"/>
              <a:gd name="T23" fmla="*/ 11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240">
                <a:moveTo>
                  <a:pt x="97" y="116"/>
                </a:moveTo>
                <a:lnTo>
                  <a:pt x="97" y="116"/>
                </a:lnTo>
                <a:cubicBezTo>
                  <a:pt x="355" y="116"/>
                  <a:pt x="355" y="116"/>
                  <a:pt x="355" y="116"/>
                </a:cubicBezTo>
                <a:cubicBezTo>
                  <a:pt x="355" y="239"/>
                  <a:pt x="355" y="239"/>
                  <a:pt x="355" y="239"/>
                </a:cubicBezTo>
                <a:cubicBezTo>
                  <a:pt x="426" y="239"/>
                  <a:pt x="426" y="239"/>
                  <a:pt x="426" y="239"/>
                </a:cubicBezTo>
                <a:cubicBezTo>
                  <a:pt x="426" y="98"/>
                  <a:pt x="426" y="98"/>
                  <a:pt x="426" y="98"/>
                </a:cubicBezTo>
                <a:cubicBezTo>
                  <a:pt x="426" y="71"/>
                  <a:pt x="400" y="45"/>
                  <a:pt x="372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0"/>
                  <a:pt x="97" y="0"/>
                  <a:pt x="97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97" y="160"/>
                  <a:pt x="97" y="160"/>
                  <a:pt x="97" y="160"/>
                </a:cubicBezTo>
                <a:lnTo>
                  <a:pt x="97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4" name="Freeform 113"/>
          <p:cNvSpPr>
            <a:spLocks noChangeArrowheads="1"/>
          </p:cNvSpPr>
          <p:nvPr userDrawn="1"/>
        </p:nvSpPr>
        <p:spPr bwMode="auto">
          <a:xfrm>
            <a:off x="464860" y="5052514"/>
            <a:ext cx="165164" cy="114188"/>
          </a:xfrm>
          <a:custGeom>
            <a:avLst/>
            <a:gdLst>
              <a:gd name="T0" fmla="*/ 53 w 355"/>
              <a:gd name="T1" fmla="*/ 204 h 249"/>
              <a:gd name="T2" fmla="*/ 53 w 355"/>
              <a:gd name="T3" fmla="*/ 204 h 249"/>
              <a:gd name="T4" fmla="*/ 27 w 355"/>
              <a:gd name="T5" fmla="*/ 204 h 249"/>
              <a:gd name="T6" fmla="*/ 0 w 355"/>
              <a:gd name="T7" fmla="*/ 231 h 249"/>
              <a:gd name="T8" fmla="*/ 27 w 355"/>
              <a:gd name="T9" fmla="*/ 248 h 249"/>
              <a:gd name="T10" fmla="*/ 53 w 355"/>
              <a:gd name="T11" fmla="*/ 248 h 249"/>
              <a:gd name="T12" fmla="*/ 80 w 355"/>
              <a:gd name="T13" fmla="*/ 231 h 249"/>
              <a:gd name="T14" fmla="*/ 53 w 355"/>
              <a:gd name="T15" fmla="*/ 204 h 249"/>
              <a:gd name="T16" fmla="*/ 53 w 355"/>
              <a:gd name="T17" fmla="*/ 107 h 249"/>
              <a:gd name="T18" fmla="*/ 53 w 355"/>
              <a:gd name="T19" fmla="*/ 107 h 249"/>
              <a:gd name="T20" fmla="*/ 27 w 355"/>
              <a:gd name="T21" fmla="*/ 107 h 249"/>
              <a:gd name="T22" fmla="*/ 0 w 355"/>
              <a:gd name="T23" fmla="*/ 125 h 249"/>
              <a:gd name="T24" fmla="*/ 27 w 355"/>
              <a:gd name="T25" fmla="*/ 151 h 249"/>
              <a:gd name="T26" fmla="*/ 53 w 355"/>
              <a:gd name="T27" fmla="*/ 151 h 249"/>
              <a:gd name="T28" fmla="*/ 80 w 355"/>
              <a:gd name="T29" fmla="*/ 125 h 249"/>
              <a:gd name="T30" fmla="*/ 53 w 355"/>
              <a:gd name="T31" fmla="*/ 107 h 249"/>
              <a:gd name="T32" fmla="*/ 53 w 355"/>
              <a:gd name="T33" fmla="*/ 0 h 249"/>
              <a:gd name="T34" fmla="*/ 53 w 355"/>
              <a:gd name="T35" fmla="*/ 0 h 249"/>
              <a:gd name="T36" fmla="*/ 27 w 355"/>
              <a:gd name="T37" fmla="*/ 0 h 249"/>
              <a:gd name="T38" fmla="*/ 0 w 355"/>
              <a:gd name="T39" fmla="*/ 27 h 249"/>
              <a:gd name="T40" fmla="*/ 27 w 355"/>
              <a:gd name="T41" fmla="*/ 54 h 249"/>
              <a:gd name="T42" fmla="*/ 53 w 355"/>
              <a:gd name="T43" fmla="*/ 54 h 249"/>
              <a:gd name="T44" fmla="*/ 80 w 355"/>
              <a:gd name="T45" fmla="*/ 27 h 249"/>
              <a:gd name="T46" fmla="*/ 53 w 355"/>
              <a:gd name="T47" fmla="*/ 0 h 249"/>
              <a:gd name="T48" fmla="*/ 151 w 355"/>
              <a:gd name="T49" fmla="*/ 54 h 249"/>
              <a:gd name="T50" fmla="*/ 151 w 355"/>
              <a:gd name="T51" fmla="*/ 54 h 249"/>
              <a:gd name="T52" fmla="*/ 328 w 355"/>
              <a:gd name="T53" fmla="*/ 54 h 249"/>
              <a:gd name="T54" fmla="*/ 354 w 355"/>
              <a:gd name="T55" fmla="*/ 27 h 249"/>
              <a:gd name="T56" fmla="*/ 328 w 355"/>
              <a:gd name="T57" fmla="*/ 0 h 249"/>
              <a:gd name="T58" fmla="*/ 151 w 355"/>
              <a:gd name="T59" fmla="*/ 0 h 249"/>
              <a:gd name="T60" fmla="*/ 124 w 355"/>
              <a:gd name="T61" fmla="*/ 27 h 249"/>
              <a:gd name="T62" fmla="*/ 151 w 355"/>
              <a:gd name="T63" fmla="*/ 54 h 249"/>
              <a:gd name="T64" fmla="*/ 328 w 355"/>
              <a:gd name="T65" fmla="*/ 107 h 249"/>
              <a:gd name="T66" fmla="*/ 328 w 355"/>
              <a:gd name="T67" fmla="*/ 107 h 249"/>
              <a:gd name="T68" fmla="*/ 151 w 355"/>
              <a:gd name="T69" fmla="*/ 107 h 249"/>
              <a:gd name="T70" fmla="*/ 124 w 355"/>
              <a:gd name="T71" fmla="*/ 125 h 249"/>
              <a:gd name="T72" fmla="*/ 151 w 355"/>
              <a:gd name="T73" fmla="*/ 151 h 249"/>
              <a:gd name="T74" fmla="*/ 328 w 355"/>
              <a:gd name="T75" fmla="*/ 151 h 249"/>
              <a:gd name="T76" fmla="*/ 354 w 355"/>
              <a:gd name="T77" fmla="*/ 125 h 249"/>
              <a:gd name="T78" fmla="*/ 328 w 355"/>
              <a:gd name="T79" fmla="*/ 107 h 249"/>
              <a:gd name="T80" fmla="*/ 328 w 355"/>
              <a:gd name="T81" fmla="*/ 204 h 249"/>
              <a:gd name="T82" fmla="*/ 328 w 355"/>
              <a:gd name="T83" fmla="*/ 204 h 249"/>
              <a:gd name="T84" fmla="*/ 151 w 355"/>
              <a:gd name="T85" fmla="*/ 204 h 249"/>
              <a:gd name="T86" fmla="*/ 124 w 355"/>
              <a:gd name="T87" fmla="*/ 231 h 249"/>
              <a:gd name="T88" fmla="*/ 151 w 355"/>
              <a:gd name="T89" fmla="*/ 248 h 249"/>
              <a:gd name="T90" fmla="*/ 328 w 355"/>
              <a:gd name="T91" fmla="*/ 248 h 249"/>
              <a:gd name="T92" fmla="*/ 354 w 355"/>
              <a:gd name="T93" fmla="*/ 231 h 249"/>
              <a:gd name="T94" fmla="*/ 328 w 355"/>
              <a:gd name="T95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249">
                <a:moveTo>
                  <a:pt x="53" y="204"/>
                </a:moveTo>
                <a:lnTo>
                  <a:pt x="53" y="204"/>
                </a:lnTo>
                <a:cubicBezTo>
                  <a:pt x="27" y="204"/>
                  <a:pt x="27" y="204"/>
                  <a:pt x="27" y="204"/>
                </a:cubicBezTo>
                <a:cubicBezTo>
                  <a:pt x="18" y="204"/>
                  <a:pt x="0" y="213"/>
                  <a:pt x="0" y="231"/>
                </a:cubicBezTo>
                <a:cubicBezTo>
                  <a:pt x="0" y="239"/>
                  <a:pt x="18" y="248"/>
                  <a:pt x="27" y="248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71" y="248"/>
                  <a:pt x="80" y="239"/>
                  <a:pt x="80" y="231"/>
                </a:cubicBezTo>
                <a:cubicBezTo>
                  <a:pt x="80" y="213"/>
                  <a:pt x="71" y="204"/>
                  <a:pt x="53" y="204"/>
                </a:cubicBezTo>
                <a:close/>
                <a:moveTo>
                  <a:pt x="53" y="107"/>
                </a:moveTo>
                <a:lnTo>
                  <a:pt x="53" y="107"/>
                </a:lnTo>
                <a:cubicBezTo>
                  <a:pt x="27" y="107"/>
                  <a:pt x="27" y="107"/>
                  <a:pt x="27" y="107"/>
                </a:cubicBezTo>
                <a:cubicBezTo>
                  <a:pt x="18" y="107"/>
                  <a:pt x="0" y="116"/>
                  <a:pt x="0" y="125"/>
                </a:cubicBezTo>
                <a:cubicBezTo>
                  <a:pt x="0" y="142"/>
                  <a:pt x="18" y="151"/>
                  <a:pt x="27" y="151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71" y="151"/>
                  <a:pt x="80" y="142"/>
                  <a:pt x="80" y="125"/>
                </a:cubicBezTo>
                <a:cubicBezTo>
                  <a:pt x="80" y="116"/>
                  <a:pt x="71" y="107"/>
                  <a:pt x="53" y="107"/>
                </a:cubicBezTo>
                <a:close/>
                <a:moveTo>
                  <a:pt x="53" y="0"/>
                </a:moveTo>
                <a:lnTo>
                  <a:pt x="53" y="0"/>
                </a:ln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44"/>
                  <a:pt x="18" y="54"/>
                  <a:pt x="2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71" y="54"/>
                  <a:pt x="80" y="44"/>
                  <a:pt x="80" y="27"/>
                </a:cubicBezTo>
                <a:cubicBezTo>
                  <a:pt x="80" y="18"/>
                  <a:pt x="71" y="0"/>
                  <a:pt x="53" y="0"/>
                </a:cubicBezTo>
                <a:close/>
                <a:moveTo>
                  <a:pt x="151" y="54"/>
                </a:moveTo>
                <a:lnTo>
                  <a:pt x="151" y="54"/>
                </a:lnTo>
                <a:cubicBezTo>
                  <a:pt x="328" y="54"/>
                  <a:pt x="328" y="54"/>
                  <a:pt x="328" y="54"/>
                </a:cubicBezTo>
                <a:cubicBezTo>
                  <a:pt x="337" y="54"/>
                  <a:pt x="354" y="44"/>
                  <a:pt x="354" y="27"/>
                </a:cubicBezTo>
                <a:cubicBezTo>
                  <a:pt x="354" y="18"/>
                  <a:pt x="337" y="0"/>
                  <a:pt x="32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42" y="0"/>
                  <a:pt x="124" y="18"/>
                  <a:pt x="124" y="27"/>
                </a:cubicBezTo>
                <a:cubicBezTo>
                  <a:pt x="124" y="44"/>
                  <a:pt x="142" y="54"/>
                  <a:pt x="151" y="54"/>
                </a:cubicBezTo>
                <a:close/>
                <a:moveTo>
                  <a:pt x="328" y="107"/>
                </a:moveTo>
                <a:lnTo>
                  <a:pt x="328" y="107"/>
                </a:lnTo>
                <a:cubicBezTo>
                  <a:pt x="151" y="107"/>
                  <a:pt x="151" y="107"/>
                  <a:pt x="151" y="107"/>
                </a:cubicBezTo>
                <a:cubicBezTo>
                  <a:pt x="142" y="107"/>
                  <a:pt x="124" y="116"/>
                  <a:pt x="124" y="125"/>
                </a:cubicBezTo>
                <a:cubicBezTo>
                  <a:pt x="124" y="142"/>
                  <a:pt x="142" y="151"/>
                  <a:pt x="151" y="151"/>
                </a:cubicBezTo>
                <a:cubicBezTo>
                  <a:pt x="328" y="151"/>
                  <a:pt x="328" y="151"/>
                  <a:pt x="328" y="151"/>
                </a:cubicBezTo>
                <a:cubicBezTo>
                  <a:pt x="337" y="151"/>
                  <a:pt x="354" y="142"/>
                  <a:pt x="354" y="125"/>
                </a:cubicBezTo>
                <a:cubicBezTo>
                  <a:pt x="354" y="116"/>
                  <a:pt x="337" y="107"/>
                  <a:pt x="328" y="107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151" y="204"/>
                  <a:pt x="151" y="204"/>
                  <a:pt x="151" y="204"/>
                </a:cubicBezTo>
                <a:cubicBezTo>
                  <a:pt x="142" y="204"/>
                  <a:pt x="124" y="213"/>
                  <a:pt x="124" y="231"/>
                </a:cubicBezTo>
                <a:cubicBezTo>
                  <a:pt x="124" y="239"/>
                  <a:pt x="142" y="248"/>
                  <a:pt x="151" y="248"/>
                </a:cubicBezTo>
                <a:cubicBezTo>
                  <a:pt x="328" y="248"/>
                  <a:pt x="328" y="248"/>
                  <a:pt x="328" y="248"/>
                </a:cubicBezTo>
                <a:cubicBezTo>
                  <a:pt x="337" y="248"/>
                  <a:pt x="354" y="239"/>
                  <a:pt x="354" y="231"/>
                </a:cubicBezTo>
                <a:cubicBezTo>
                  <a:pt x="354" y="213"/>
                  <a:pt x="337" y="204"/>
                  <a:pt x="328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5" name="Freeform 121"/>
          <p:cNvSpPr>
            <a:spLocks noChangeArrowheads="1"/>
          </p:cNvSpPr>
          <p:nvPr userDrawn="1"/>
        </p:nvSpPr>
        <p:spPr bwMode="auto">
          <a:xfrm>
            <a:off x="6017663" y="4110889"/>
            <a:ext cx="205946" cy="189632"/>
          </a:xfrm>
          <a:custGeom>
            <a:avLst/>
            <a:gdLst>
              <a:gd name="T0" fmla="*/ 107 w 444"/>
              <a:gd name="T1" fmla="*/ 310 h 409"/>
              <a:gd name="T2" fmla="*/ 107 w 444"/>
              <a:gd name="T3" fmla="*/ 310 h 409"/>
              <a:gd name="T4" fmla="*/ 115 w 444"/>
              <a:gd name="T5" fmla="*/ 97 h 409"/>
              <a:gd name="T6" fmla="*/ 195 w 444"/>
              <a:gd name="T7" fmla="*/ 53 h 409"/>
              <a:gd name="T8" fmla="*/ 195 w 444"/>
              <a:gd name="T9" fmla="*/ 0 h 409"/>
              <a:gd name="T10" fmla="*/ 80 w 444"/>
              <a:gd name="T11" fmla="*/ 62 h 409"/>
              <a:gd name="T12" fmla="*/ 71 w 444"/>
              <a:gd name="T13" fmla="*/ 346 h 409"/>
              <a:gd name="T14" fmla="*/ 36 w 444"/>
              <a:gd name="T15" fmla="*/ 390 h 409"/>
              <a:gd name="T16" fmla="*/ 168 w 444"/>
              <a:gd name="T17" fmla="*/ 399 h 409"/>
              <a:gd name="T18" fmla="*/ 168 w 444"/>
              <a:gd name="T19" fmla="*/ 257 h 409"/>
              <a:gd name="T20" fmla="*/ 107 w 444"/>
              <a:gd name="T21" fmla="*/ 310 h 409"/>
              <a:gd name="T22" fmla="*/ 274 w 444"/>
              <a:gd name="T23" fmla="*/ 18 h 409"/>
              <a:gd name="T24" fmla="*/ 274 w 444"/>
              <a:gd name="T25" fmla="*/ 18 h 409"/>
              <a:gd name="T26" fmla="*/ 274 w 444"/>
              <a:gd name="T27" fmla="*/ 159 h 409"/>
              <a:gd name="T28" fmla="*/ 337 w 444"/>
              <a:gd name="T29" fmla="*/ 97 h 409"/>
              <a:gd name="T30" fmla="*/ 328 w 444"/>
              <a:gd name="T31" fmla="*/ 319 h 409"/>
              <a:gd name="T32" fmla="*/ 248 w 444"/>
              <a:gd name="T33" fmla="*/ 355 h 409"/>
              <a:gd name="T34" fmla="*/ 248 w 444"/>
              <a:gd name="T35" fmla="*/ 408 h 409"/>
              <a:gd name="T36" fmla="*/ 364 w 444"/>
              <a:gd name="T37" fmla="*/ 355 h 409"/>
              <a:gd name="T38" fmla="*/ 372 w 444"/>
              <a:gd name="T39" fmla="*/ 62 h 409"/>
              <a:gd name="T40" fmla="*/ 417 w 444"/>
              <a:gd name="T41" fmla="*/ 18 h 409"/>
              <a:gd name="T42" fmla="*/ 274 w 444"/>
              <a:gd name="T43" fmla="*/ 1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09">
                <a:moveTo>
                  <a:pt x="107" y="310"/>
                </a:moveTo>
                <a:lnTo>
                  <a:pt x="107" y="310"/>
                </a:lnTo>
                <a:cubicBezTo>
                  <a:pt x="54" y="248"/>
                  <a:pt x="54" y="159"/>
                  <a:pt x="115" y="97"/>
                </a:cubicBezTo>
                <a:cubicBezTo>
                  <a:pt x="142" y="71"/>
                  <a:pt x="168" y="62"/>
                  <a:pt x="195" y="53"/>
                </a:cubicBezTo>
                <a:cubicBezTo>
                  <a:pt x="195" y="0"/>
                  <a:pt x="195" y="0"/>
                  <a:pt x="195" y="0"/>
                </a:cubicBezTo>
                <a:cubicBezTo>
                  <a:pt x="151" y="9"/>
                  <a:pt x="115" y="27"/>
                  <a:pt x="80" y="62"/>
                </a:cubicBezTo>
                <a:cubicBezTo>
                  <a:pt x="0" y="142"/>
                  <a:pt x="0" y="266"/>
                  <a:pt x="71" y="346"/>
                </a:cubicBezTo>
                <a:cubicBezTo>
                  <a:pt x="36" y="390"/>
                  <a:pt x="36" y="390"/>
                  <a:pt x="36" y="390"/>
                </a:cubicBezTo>
                <a:cubicBezTo>
                  <a:pt x="168" y="399"/>
                  <a:pt x="168" y="399"/>
                  <a:pt x="168" y="399"/>
                </a:cubicBezTo>
                <a:cubicBezTo>
                  <a:pt x="168" y="257"/>
                  <a:pt x="168" y="257"/>
                  <a:pt x="168" y="257"/>
                </a:cubicBezTo>
                <a:lnTo>
                  <a:pt x="107" y="310"/>
                </a:lnTo>
                <a:close/>
                <a:moveTo>
                  <a:pt x="274" y="18"/>
                </a:moveTo>
                <a:lnTo>
                  <a:pt x="274" y="18"/>
                </a:lnTo>
                <a:cubicBezTo>
                  <a:pt x="274" y="159"/>
                  <a:pt x="274" y="159"/>
                  <a:pt x="274" y="159"/>
                </a:cubicBezTo>
                <a:cubicBezTo>
                  <a:pt x="337" y="97"/>
                  <a:pt x="337" y="97"/>
                  <a:pt x="337" y="97"/>
                </a:cubicBezTo>
                <a:cubicBezTo>
                  <a:pt x="390" y="159"/>
                  <a:pt x="390" y="257"/>
                  <a:pt x="328" y="319"/>
                </a:cubicBezTo>
                <a:cubicBezTo>
                  <a:pt x="311" y="337"/>
                  <a:pt x="274" y="355"/>
                  <a:pt x="248" y="355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93" y="408"/>
                  <a:pt x="337" y="381"/>
                  <a:pt x="364" y="355"/>
                </a:cubicBezTo>
                <a:cubicBezTo>
                  <a:pt x="443" y="275"/>
                  <a:pt x="443" y="142"/>
                  <a:pt x="372" y="62"/>
                </a:cubicBezTo>
                <a:cubicBezTo>
                  <a:pt x="417" y="18"/>
                  <a:pt x="417" y="18"/>
                  <a:pt x="417" y="18"/>
                </a:cubicBezTo>
                <a:lnTo>
                  <a:pt x="274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6" name="Freeform 131"/>
          <p:cNvSpPr>
            <a:spLocks noChangeArrowheads="1"/>
          </p:cNvSpPr>
          <p:nvPr userDrawn="1"/>
        </p:nvSpPr>
        <p:spPr bwMode="auto">
          <a:xfrm>
            <a:off x="8191487" y="4630195"/>
            <a:ext cx="230414" cy="152930"/>
          </a:xfrm>
          <a:custGeom>
            <a:avLst/>
            <a:gdLst>
              <a:gd name="T0" fmla="*/ 381 w 497"/>
              <a:gd name="T1" fmla="*/ 88 h 329"/>
              <a:gd name="T2" fmla="*/ 381 w 497"/>
              <a:gd name="T3" fmla="*/ 88 h 329"/>
              <a:gd name="T4" fmla="*/ 355 w 497"/>
              <a:gd name="T5" fmla="*/ 97 h 329"/>
              <a:gd name="T6" fmla="*/ 230 w 497"/>
              <a:gd name="T7" fmla="*/ 0 h 329"/>
              <a:gd name="T8" fmla="*/ 97 w 497"/>
              <a:gd name="T9" fmla="*/ 132 h 329"/>
              <a:gd name="T10" fmla="*/ 97 w 497"/>
              <a:gd name="T11" fmla="*/ 150 h 329"/>
              <a:gd name="T12" fmla="*/ 89 w 497"/>
              <a:gd name="T13" fmla="*/ 150 h 329"/>
              <a:gd name="T14" fmla="*/ 0 w 497"/>
              <a:gd name="T15" fmla="*/ 238 h 329"/>
              <a:gd name="T16" fmla="*/ 89 w 497"/>
              <a:gd name="T17" fmla="*/ 328 h 329"/>
              <a:gd name="T18" fmla="*/ 381 w 497"/>
              <a:gd name="T19" fmla="*/ 328 h 329"/>
              <a:gd name="T20" fmla="*/ 496 w 497"/>
              <a:gd name="T21" fmla="*/ 203 h 329"/>
              <a:gd name="T22" fmla="*/ 381 w 497"/>
              <a:gd name="T23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7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3" y="88"/>
                  <a:pt x="355" y="97"/>
                </a:cubicBezTo>
                <a:cubicBezTo>
                  <a:pt x="346" y="44"/>
                  <a:pt x="293" y="0"/>
                  <a:pt x="230" y="0"/>
                </a:cubicBezTo>
                <a:cubicBezTo>
                  <a:pt x="159" y="0"/>
                  <a:pt x="97" y="62"/>
                  <a:pt x="97" y="132"/>
                </a:cubicBezTo>
                <a:cubicBezTo>
                  <a:pt x="97" y="132"/>
                  <a:pt x="97" y="141"/>
                  <a:pt x="97" y="150"/>
                </a:cubicBezTo>
                <a:cubicBezTo>
                  <a:pt x="97" y="150"/>
                  <a:pt x="97" y="150"/>
                  <a:pt x="89" y="150"/>
                </a:cubicBezTo>
                <a:cubicBezTo>
                  <a:pt x="44" y="150"/>
                  <a:pt x="0" y="185"/>
                  <a:pt x="0" y="238"/>
                </a:cubicBezTo>
                <a:cubicBezTo>
                  <a:pt x="0" y="283"/>
                  <a:pt x="44" y="328"/>
                  <a:pt x="89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6" y="275"/>
                  <a:pt x="496" y="203"/>
                </a:cubicBezTo>
                <a:cubicBezTo>
                  <a:pt x="496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7" name="Freeform 132"/>
          <p:cNvSpPr>
            <a:spLocks noChangeArrowheads="1"/>
          </p:cNvSpPr>
          <p:nvPr userDrawn="1"/>
        </p:nvSpPr>
        <p:spPr bwMode="auto">
          <a:xfrm>
            <a:off x="8650276" y="4630195"/>
            <a:ext cx="230415" cy="152930"/>
          </a:xfrm>
          <a:custGeom>
            <a:avLst/>
            <a:gdLst>
              <a:gd name="T0" fmla="*/ 381 w 498"/>
              <a:gd name="T1" fmla="*/ 88 h 329"/>
              <a:gd name="T2" fmla="*/ 381 w 498"/>
              <a:gd name="T3" fmla="*/ 88 h 329"/>
              <a:gd name="T4" fmla="*/ 355 w 498"/>
              <a:gd name="T5" fmla="*/ 97 h 329"/>
              <a:gd name="T6" fmla="*/ 231 w 498"/>
              <a:gd name="T7" fmla="*/ 0 h 329"/>
              <a:gd name="T8" fmla="*/ 98 w 498"/>
              <a:gd name="T9" fmla="*/ 132 h 329"/>
              <a:gd name="T10" fmla="*/ 98 w 498"/>
              <a:gd name="T11" fmla="*/ 150 h 329"/>
              <a:gd name="T12" fmla="*/ 89 w 498"/>
              <a:gd name="T13" fmla="*/ 150 h 329"/>
              <a:gd name="T14" fmla="*/ 0 w 498"/>
              <a:gd name="T15" fmla="*/ 238 h 329"/>
              <a:gd name="T16" fmla="*/ 89 w 498"/>
              <a:gd name="T17" fmla="*/ 328 h 329"/>
              <a:gd name="T18" fmla="*/ 213 w 498"/>
              <a:gd name="T19" fmla="*/ 328 h 329"/>
              <a:gd name="T20" fmla="*/ 213 w 498"/>
              <a:gd name="T21" fmla="*/ 230 h 329"/>
              <a:gd name="T22" fmla="*/ 160 w 498"/>
              <a:gd name="T23" fmla="*/ 230 h 329"/>
              <a:gd name="T24" fmla="*/ 249 w 498"/>
              <a:gd name="T25" fmla="*/ 115 h 329"/>
              <a:gd name="T26" fmla="*/ 337 w 498"/>
              <a:gd name="T27" fmla="*/ 230 h 329"/>
              <a:gd name="T28" fmla="*/ 284 w 498"/>
              <a:gd name="T29" fmla="*/ 230 h 329"/>
              <a:gd name="T30" fmla="*/ 284 w 498"/>
              <a:gd name="T31" fmla="*/ 328 h 329"/>
              <a:gd name="T32" fmla="*/ 381 w 498"/>
              <a:gd name="T33" fmla="*/ 328 h 329"/>
              <a:gd name="T34" fmla="*/ 497 w 498"/>
              <a:gd name="T35" fmla="*/ 203 h 329"/>
              <a:gd name="T36" fmla="*/ 381 w 498"/>
              <a:gd name="T37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8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4" y="88"/>
                  <a:pt x="355" y="97"/>
                </a:cubicBezTo>
                <a:cubicBezTo>
                  <a:pt x="346" y="44"/>
                  <a:pt x="293" y="0"/>
                  <a:pt x="231" y="0"/>
                </a:cubicBezTo>
                <a:cubicBezTo>
                  <a:pt x="160" y="0"/>
                  <a:pt x="98" y="62"/>
                  <a:pt x="98" y="132"/>
                </a:cubicBezTo>
                <a:cubicBezTo>
                  <a:pt x="98" y="132"/>
                  <a:pt x="98" y="141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5"/>
                  <a:pt x="0" y="238"/>
                </a:cubicBezTo>
                <a:cubicBezTo>
                  <a:pt x="0" y="283"/>
                  <a:pt x="45" y="328"/>
                  <a:pt x="89" y="328"/>
                </a:cubicBezTo>
                <a:cubicBezTo>
                  <a:pt x="213" y="328"/>
                  <a:pt x="213" y="328"/>
                  <a:pt x="213" y="328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284" y="230"/>
                  <a:pt x="284" y="230"/>
                  <a:pt x="284" y="230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7" y="275"/>
                  <a:pt x="497" y="203"/>
                </a:cubicBezTo>
                <a:cubicBezTo>
                  <a:pt x="497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8" name="Freeform 134"/>
          <p:cNvSpPr>
            <a:spLocks noChangeArrowheads="1"/>
          </p:cNvSpPr>
          <p:nvPr userDrawn="1"/>
        </p:nvSpPr>
        <p:spPr bwMode="auto">
          <a:xfrm>
            <a:off x="8224112" y="4142858"/>
            <a:ext cx="165164" cy="210025"/>
          </a:xfrm>
          <a:custGeom>
            <a:avLst/>
            <a:gdLst>
              <a:gd name="T0" fmla="*/ 106 w 355"/>
              <a:gd name="T1" fmla="*/ 248 h 453"/>
              <a:gd name="T2" fmla="*/ 106 w 355"/>
              <a:gd name="T3" fmla="*/ 248 h 453"/>
              <a:gd name="T4" fmla="*/ 248 w 355"/>
              <a:gd name="T5" fmla="*/ 248 h 453"/>
              <a:gd name="T6" fmla="*/ 248 w 355"/>
              <a:gd name="T7" fmla="*/ 204 h 453"/>
              <a:gd name="T8" fmla="*/ 106 w 355"/>
              <a:gd name="T9" fmla="*/ 204 h 453"/>
              <a:gd name="T10" fmla="*/ 106 w 355"/>
              <a:gd name="T11" fmla="*/ 248 h 453"/>
              <a:gd name="T12" fmla="*/ 301 w 355"/>
              <a:gd name="T13" fmla="*/ 0 h 453"/>
              <a:gd name="T14" fmla="*/ 301 w 355"/>
              <a:gd name="T15" fmla="*/ 0 h 453"/>
              <a:gd name="T16" fmla="*/ 53 w 355"/>
              <a:gd name="T17" fmla="*/ 0 h 453"/>
              <a:gd name="T18" fmla="*/ 0 w 355"/>
              <a:gd name="T19" fmla="*/ 53 h 453"/>
              <a:gd name="T20" fmla="*/ 0 w 355"/>
              <a:gd name="T21" fmla="*/ 399 h 453"/>
              <a:gd name="T22" fmla="*/ 53 w 355"/>
              <a:gd name="T23" fmla="*/ 452 h 453"/>
              <a:gd name="T24" fmla="*/ 301 w 355"/>
              <a:gd name="T25" fmla="*/ 452 h 453"/>
              <a:gd name="T26" fmla="*/ 354 w 355"/>
              <a:gd name="T27" fmla="*/ 399 h 453"/>
              <a:gd name="T28" fmla="*/ 354 w 355"/>
              <a:gd name="T29" fmla="*/ 53 h 453"/>
              <a:gd name="T30" fmla="*/ 301 w 355"/>
              <a:gd name="T31" fmla="*/ 0 h 453"/>
              <a:gd name="T32" fmla="*/ 301 w 355"/>
              <a:gd name="T33" fmla="*/ 399 h 453"/>
              <a:gd name="T34" fmla="*/ 301 w 355"/>
              <a:gd name="T35" fmla="*/ 399 h 453"/>
              <a:gd name="T36" fmla="*/ 53 w 355"/>
              <a:gd name="T37" fmla="*/ 399 h 453"/>
              <a:gd name="T38" fmla="*/ 53 w 355"/>
              <a:gd name="T39" fmla="*/ 53 h 453"/>
              <a:gd name="T40" fmla="*/ 301 w 355"/>
              <a:gd name="T41" fmla="*/ 53 h 453"/>
              <a:gd name="T42" fmla="*/ 301 w 355"/>
              <a:gd name="T43" fmla="*/ 399 h 453"/>
              <a:gd name="T44" fmla="*/ 248 w 355"/>
              <a:gd name="T45" fmla="*/ 106 h 453"/>
              <a:gd name="T46" fmla="*/ 248 w 355"/>
              <a:gd name="T47" fmla="*/ 106 h 453"/>
              <a:gd name="T48" fmla="*/ 106 w 355"/>
              <a:gd name="T49" fmla="*/ 106 h 453"/>
              <a:gd name="T50" fmla="*/ 106 w 355"/>
              <a:gd name="T51" fmla="*/ 151 h 453"/>
              <a:gd name="T52" fmla="*/ 248 w 355"/>
              <a:gd name="T53" fmla="*/ 151 h 453"/>
              <a:gd name="T54" fmla="*/ 248 w 355"/>
              <a:gd name="T55" fmla="*/ 106 h 453"/>
              <a:gd name="T56" fmla="*/ 248 w 355"/>
              <a:gd name="T57" fmla="*/ 301 h 453"/>
              <a:gd name="T58" fmla="*/ 248 w 355"/>
              <a:gd name="T59" fmla="*/ 301 h 453"/>
              <a:gd name="T60" fmla="*/ 106 w 355"/>
              <a:gd name="T61" fmla="*/ 301 h 453"/>
              <a:gd name="T62" fmla="*/ 106 w 355"/>
              <a:gd name="T63" fmla="*/ 345 h 453"/>
              <a:gd name="T64" fmla="*/ 248 w 355"/>
              <a:gd name="T65" fmla="*/ 345 h 453"/>
              <a:gd name="T66" fmla="*/ 248 w 355"/>
              <a:gd name="T67" fmla="*/ 30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5" h="453">
                <a:moveTo>
                  <a:pt x="106" y="248"/>
                </a:moveTo>
                <a:lnTo>
                  <a:pt x="106" y="248"/>
                </a:lnTo>
                <a:cubicBezTo>
                  <a:pt x="248" y="248"/>
                  <a:pt x="248" y="248"/>
                  <a:pt x="248" y="248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106" y="204"/>
                  <a:pt x="106" y="204"/>
                  <a:pt x="106" y="204"/>
                </a:cubicBezTo>
                <a:lnTo>
                  <a:pt x="106" y="248"/>
                </a:lnTo>
                <a:close/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6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301" y="399"/>
                </a:moveTo>
                <a:lnTo>
                  <a:pt x="301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3"/>
                  <a:pt x="53" y="53"/>
                  <a:pt x="53" y="53"/>
                </a:cubicBezTo>
                <a:cubicBezTo>
                  <a:pt x="301" y="53"/>
                  <a:pt x="301" y="53"/>
                  <a:pt x="301" y="53"/>
                </a:cubicBezTo>
                <a:lnTo>
                  <a:pt x="301" y="399"/>
                </a:lnTo>
                <a:close/>
                <a:moveTo>
                  <a:pt x="248" y="106"/>
                </a:moveTo>
                <a:lnTo>
                  <a:pt x="248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6" y="151"/>
                  <a:pt x="106" y="151"/>
                  <a:pt x="106" y="151"/>
                </a:cubicBezTo>
                <a:cubicBezTo>
                  <a:pt x="248" y="151"/>
                  <a:pt x="248" y="151"/>
                  <a:pt x="248" y="151"/>
                </a:cubicBezTo>
                <a:lnTo>
                  <a:pt x="248" y="106"/>
                </a:lnTo>
                <a:close/>
                <a:moveTo>
                  <a:pt x="248" y="301"/>
                </a:moveTo>
                <a:lnTo>
                  <a:pt x="248" y="301"/>
                </a:lnTo>
                <a:cubicBezTo>
                  <a:pt x="106" y="301"/>
                  <a:pt x="106" y="301"/>
                  <a:pt x="106" y="301"/>
                </a:cubicBezTo>
                <a:cubicBezTo>
                  <a:pt x="106" y="345"/>
                  <a:pt x="106" y="345"/>
                  <a:pt x="106" y="345"/>
                </a:cubicBezTo>
                <a:cubicBezTo>
                  <a:pt x="248" y="345"/>
                  <a:pt x="248" y="345"/>
                  <a:pt x="248" y="345"/>
                </a:cubicBezTo>
                <a:lnTo>
                  <a:pt x="248" y="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9" name="Freeform 137"/>
          <p:cNvSpPr>
            <a:spLocks noChangeArrowheads="1"/>
          </p:cNvSpPr>
          <p:nvPr userDrawn="1"/>
        </p:nvSpPr>
        <p:spPr bwMode="auto">
          <a:xfrm>
            <a:off x="1336855" y="3202626"/>
            <a:ext cx="230415" cy="185554"/>
          </a:xfrm>
          <a:custGeom>
            <a:avLst/>
            <a:gdLst>
              <a:gd name="T0" fmla="*/ 470 w 497"/>
              <a:gd name="T1" fmla="*/ 124 h 400"/>
              <a:gd name="T2" fmla="*/ 470 w 497"/>
              <a:gd name="T3" fmla="*/ 124 h 400"/>
              <a:gd name="T4" fmla="*/ 26 w 497"/>
              <a:gd name="T5" fmla="*/ 124 h 400"/>
              <a:gd name="T6" fmla="*/ 0 w 497"/>
              <a:gd name="T7" fmla="*/ 151 h 400"/>
              <a:gd name="T8" fmla="*/ 18 w 497"/>
              <a:gd name="T9" fmla="*/ 372 h 400"/>
              <a:gd name="T10" fmla="*/ 44 w 497"/>
              <a:gd name="T11" fmla="*/ 399 h 400"/>
              <a:gd name="T12" fmla="*/ 452 w 497"/>
              <a:gd name="T13" fmla="*/ 399 h 400"/>
              <a:gd name="T14" fmla="*/ 479 w 497"/>
              <a:gd name="T15" fmla="*/ 372 h 400"/>
              <a:gd name="T16" fmla="*/ 496 w 497"/>
              <a:gd name="T17" fmla="*/ 151 h 400"/>
              <a:gd name="T18" fmla="*/ 470 w 497"/>
              <a:gd name="T19" fmla="*/ 124 h 400"/>
              <a:gd name="T20" fmla="*/ 461 w 497"/>
              <a:gd name="T21" fmla="*/ 71 h 400"/>
              <a:gd name="T22" fmla="*/ 461 w 497"/>
              <a:gd name="T23" fmla="*/ 71 h 400"/>
              <a:gd name="T24" fmla="*/ 426 w 497"/>
              <a:gd name="T25" fmla="*/ 53 h 400"/>
              <a:gd name="T26" fmla="*/ 257 w 497"/>
              <a:gd name="T27" fmla="*/ 53 h 400"/>
              <a:gd name="T28" fmla="*/ 213 w 497"/>
              <a:gd name="T29" fmla="*/ 36 h 400"/>
              <a:gd name="T30" fmla="*/ 204 w 497"/>
              <a:gd name="T31" fmla="*/ 18 h 400"/>
              <a:gd name="T32" fmla="*/ 160 w 497"/>
              <a:gd name="T33" fmla="*/ 0 h 400"/>
              <a:gd name="T34" fmla="*/ 79 w 497"/>
              <a:gd name="T35" fmla="*/ 0 h 400"/>
              <a:gd name="T36" fmla="*/ 44 w 497"/>
              <a:gd name="T37" fmla="*/ 27 h 400"/>
              <a:gd name="T38" fmla="*/ 44 w 497"/>
              <a:gd name="T39" fmla="*/ 89 h 400"/>
              <a:gd name="T40" fmla="*/ 461 w 497"/>
              <a:gd name="T41" fmla="*/ 89 h 400"/>
              <a:gd name="T42" fmla="*/ 461 w 497"/>
              <a:gd name="T43" fmla="*/ 7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400">
                <a:moveTo>
                  <a:pt x="470" y="124"/>
                </a:moveTo>
                <a:lnTo>
                  <a:pt x="470" y="124"/>
                </a:lnTo>
                <a:cubicBezTo>
                  <a:pt x="26" y="124"/>
                  <a:pt x="26" y="124"/>
                  <a:pt x="26" y="124"/>
                </a:cubicBezTo>
                <a:cubicBezTo>
                  <a:pt x="0" y="124"/>
                  <a:pt x="0" y="133"/>
                  <a:pt x="0" y="151"/>
                </a:cubicBezTo>
                <a:cubicBezTo>
                  <a:pt x="18" y="372"/>
                  <a:pt x="18" y="372"/>
                  <a:pt x="18" y="372"/>
                </a:cubicBezTo>
                <a:cubicBezTo>
                  <a:pt x="18" y="381"/>
                  <a:pt x="26" y="399"/>
                  <a:pt x="44" y="399"/>
                </a:cubicBezTo>
                <a:cubicBezTo>
                  <a:pt x="452" y="399"/>
                  <a:pt x="452" y="399"/>
                  <a:pt x="452" y="399"/>
                </a:cubicBezTo>
                <a:cubicBezTo>
                  <a:pt x="470" y="399"/>
                  <a:pt x="470" y="381"/>
                  <a:pt x="479" y="372"/>
                </a:cubicBezTo>
                <a:cubicBezTo>
                  <a:pt x="496" y="151"/>
                  <a:pt x="496" y="151"/>
                  <a:pt x="496" y="151"/>
                </a:cubicBezTo>
                <a:cubicBezTo>
                  <a:pt x="496" y="133"/>
                  <a:pt x="496" y="124"/>
                  <a:pt x="470" y="124"/>
                </a:cubicBezTo>
                <a:close/>
                <a:moveTo>
                  <a:pt x="461" y="71"/>
                </a:moveTo>
                <a:lnTo>
                  <a:pt x="461" y="71"/>
                </a:lnTo>
                <a:cubicBezTo>
                  <a:pt x="452" y="62"/>
                  <a:pt x="443" y="53"/>
                  <a:pt x="426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39" y="53"/>
                  <a:pt x="222" y="44"/>
                  <a:pt x="213" y="36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186" y="8"/>
                  <a:pt x="169" y="0"/>
                  <a:pt x="1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62" y="0"/>
                  <a:pt x="53" y="8"/>
                  <a:pt x="44" y="27"/>
                </a:cubicBezTo>
                <a:cubicBezTo>
                  <a:pt x="44" y="89"/>
                  <a:pt x="44" y="89"/>
                  <a:pt x="44" y="89"/>
                </a:cubicBezTo>
                <a:cubicBezTo>
                  <a:pt x="461" y="89"/>
                  <a:pt x="461" y="89"/>
                  <a:pt x="461" y="89"/>
                </a:cubicBezTo>
                <a:lnTo>
                  <a:pt x="461" y="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0" name="Freeform 139"/>
          <p:cNvSpPr>
            <a:spLocks noChangeArrowheads="1"/>
          </p:cNvSpPr>
          <p:nvPr userDrawn="1"/>
        </p:nvSpPr>
        <p:spPr bwMode="auto">
          <a:xfrm>
            <a:off x="4191494" y="3177512"/>
            <a:ext cx="230414" cy="185554"/>
          </a:xfrm>
          <a:custGeom>
            <a:avLst/>
            <a:gdLst>
              <a:gd name="T0" fmla="*/ 416 w 497"/>
              <a:gd name="T1" fmla="*/ 71 h 400"/>
              <a:gd name="T2" fmla="*/ 416 w 497"/>
              <a:gd name="T3" fmla="*/ 71 h 400"/>
              <a:gd name="T4" fmla="*/ 398 w 497"/>
              <a:gd name="T5" fmla="*/ 53 h 400"/>
              <a:gd name="T6" fmla="*/ 97 w 497"/>
              <a:gd name="T7" fmla="*/ 53 h 400"/>
              <a:gd name="T8" fmla="*/ 71 w 497"/>
              <a:gd name="T9" fmla="*/ 71 h 400"/>
              <a:gd name="T10" fmla="*/ 71 w 497"/>
              <a:gd name="T11" fmla="*/ 98 h 400"/>
              <a:gd name="T12" fmla="*/ 416 w 497"/>
              <a:gd name="T13" fmla="*/ 98 h 400"/>
              <a:gd name="T14" fmla="*/ 416 w 497"/>
              <a:gd name="T15" fmla="*/ 71 h 400"/>
              <a:gd name="T16" fmla="*/ 345 w 497"/>
              <a:gd name="T17" fmla="*/ 0 h 400"/>
              <a:gd name="T18" fmla="*/ 345 w 497"/>
              <a:gd name="T19" fmla="*/ 0 h 400"/>
              <a:gd name="T20" fmla="*/ 150 w 497"/>
              <a:gd name="T21" fmla="*/ 0 h 400"/>
              <a:gd name="T22" fmla="*/ 124 w 497"/>
              <a:gd name="T23" fmla="*/ 27 h 400"/>
              <a:gd name="T24" fmla="*/ 372 w 497"/>
              <a:gd name="T25" fmla="*/ 27 h 400"/>
              <a:gd name="T26" fmla="*/ 345 w 497"/>
              <a:gd name="T27" fmla="*/ 0 h 400"/>
              <a:gd name="T28" fmla="*/ 469 w 497"/>
              <a:gd name="T29" fmla="*/ 98 h 400"/>
              <a:gd name="T30" fmla="*/ 469 w 497"/>
              <a:gd name="T31" fmla="*/ 98 h 400"/>
              <a:gd name="T32" fmla="*/ 451 w 497"/>
              <a:gd name="T33" fmla="*/ 80 h 400"/>
              <a:gd name="T34" fmla="*/ 451 w 497"/>
              <a:gd name="T35" fmla="*/ 124 h 400"/>
              <a:gd name="T36" fmla="*/ 44 w 497"/>
              <a:gd name="T37" fmla="*/ 124 h 400"/>
              <a:gd name="T38" fmla="*/ 44 w 497"/>
              <a:gd name="T39" fmla="*/ 80 h 400"/>
              <a:gd name="T40" fmla="*/ 26 w 497"/>
              <a:gd name="T41" fmla="*/ 98 h 400"/>
              <a:gd name="T42" fmla="*/ 8 w 497"/>
              <a:gd name="T43" fmla="*/ 151 h 400"/>
              <a:gd name="T44" fmla="*/ 44 w 497"/>
              <a:gd name="T45" fmla="*/ 372 h 400"/>
              <a:gd name="T46" fmla="*/ 71 w 497"/>
              <a:gd name="T47" fmla="*/ 399 h 400"/>
              <a:gd name="T48" fmla="*/ 416 w 497"/>
              <a:gd name="T49" fmla="*/ 399 h 400"/>
              <a:gd name="T50" fmla="*/ 451 w 497"/>
              <a:gd name="T51" fmla="*/ 372 h 400"/>
              <a:gd name="T52" fmla="*/ 487 w 497"/>
              <a:gd name="T53" fmla="*/ 151 h 400"/>
              <a:gd name="T54" fmla="*/ 469 w 497"/>
              <a:gd name="T55" fmla="*/ 98 h 400"/>
              <a:gd name="T56" fmla="*/ 345 w 497"/>
              <a:gd name="T57" fmla="*/ 230 h 400"/>
              <a:gd name="T58" fmla="*/ 345 w 497"/>
              <a:gd name="T59" fmla="*/ 230 h 400"/>
              <a:gd name="T60" fmla="*/ 319 w 497"/>
              <a:gd name="T61" fmla="*/ 257 h 400"/>
              <a:gd name="T62" fmla="*/ 177 w 497"/>
              <a:gd name="T63" fmla="*/ 257 h 400"/>
              <a:gd name="T64" fmla="*/ 150 w 497"/>
              <a:gd name="T65" fmla="*/ 230 h 400"/>
              <a:gd name="T66" fmla="*/ 150 w 497"/>
              <a:gd name="T67" fmla="*/ 186 h 400"/>
              <a:gd name="T68" fmla="*/ 186 w 497"/>
              <a:gd name="T69" fmla="*/ 186 h 400"/>
              <a:gd name="T70" fmla="*/ 186 w 497"/>
              <a:gd name="T71" fmla="*/ 221 h 400"/>
              <a:gd name="T72" fmla="*/ 309 w 497"/>
              <a:gd name="T73" fmla="*/ 221 h 400"/>
              <a:gd name="T74" fmla="*/ 309 w 497"/>
              <a:gd name="T75" fmla="*/ 186 h 400"/>
              <a:gd name="T76" fmla="*/ 345 w 497"/>
              <a:gd name="T77" fmla="*/ 186 h 400"/>
              <a:gd name="T78" fmla="*/ 345 w 497"/>
              <a:gd name="T79" fmla="*/ 23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00">
                <a:moveTo>
                  <a:pt x="416" y="71"/>
                </a:moveTo>
                <a:lnTo>
                  <a:pt x="416" y="71"/>
                </a:lnTo>
                <a:cubicBezTo>
                  <a:pt x="416" y="53"/>
                  <a:pt x="398" y="53"/>
                  <a:pt x="398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71" y="53"/>
                  <a:pt x="71" y="71"/>
                </a:cubicBezTo>
                <a:cubicBezTo>
                  <a:pt x="71" y="98"/>
                  <a:pt x="71" y="98"/>
                  <a:pt x="71" y="98"/>
                </a:cubicBezTo>
                <a:cubicBezTo>
                  <a:pt x="416" y="98"/>
                  <a:pt x="416" y="98"/>
                  <a:pt x="416" y="98"/>
                </a:cubicBezTo>
                <a:lnTo>
                  <a:pt x="416" y="71"/>
                </a:lnTo>
                <a:close/>
                <a:moveTo>
                  <a:pt x="345" y="0"/>
                </a:moveTo>
                <a:lnTo>
                  <a:pt x="345" y="0"/>
                </a:lnTo>
                <a:cubicBezTo>
                  <a:pt x="150" y="0"/>
                  <a:pt x="150" y="0"/>
                  <a:pt x="150" y="0"/>
                </a:cubicBezTo>
                <a:cubicBezTo>
                  <a:pt x="150" y="0"/>
                  <a:pt x="124" y="0"/>
                  <a:pt x="124" y="27"/>
                </a:cubicBezTo>
                <a:cubicBezTo>
                  <a:pt x="372" y="27"/>
                  <a:pt x="372" y="27"/>
                  <a:pt x="372" y="27"/>
                </a:cubicBezTo>
                <a:cubicBezTo>
                  <a:pt x="372" y="0"/>
                  <a:pt x="345" y="0"/>
                  <a:pt x="345" y="0"/>
                </a:cubicBezTo>
                <a:close/>
                <a:moveTo>
                  <a:pt x="469" y="98"/>
                </a:moveTo>
                <a:lnTo>
                  <a:pt x="469" y="98"/>
                </a:lnTo>
                <a:cubicBezTo>
                  <a:pt x="451" y="80"/>
                  <a:pt x="451" y="80"/>
                  <a:pt x="451" y="80"/>
                </a:cubicBezTo>
                <a:cubicBezTo>
                  <a:pt x="451" y="124"/>
                  <a:pt x="451" y="124"/>
                  <a:pt x="45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4" y="80"/>
                  <a:pt x="26" y="98"/>
                </a:cubicBezTo>
                <a:cubicBezTo>
                  <a:pt x="8" y="115"/>
                  <a:pt x="0" y="115"/>
                  <a:pt x="8" y="151"/>
                </a:cubicBezTo>
                <a:cubicBezTo>
                  <a:pt x="8" y="177"/>
                  <a:pt x="44" y="346"/>
                  <a:pt x="44" y="372"/>
                </a:cubicBezTo>
                <a:cubicBezTo>
                  <a:pt x="53" y="399"/>
                  <a:pt x="71" y="399"/>
                  <a:pt x="71" y="399"/>
                </a:cubicBezTo>
                <a:cubicBezTo>
                  <a:pt x="416" y="399"/>
                  <a:pt x="416" y="399"/>
                  <a:pt x="416" y="399"/>
                </a:cubicBezTo>
                <a:cubicBezTo>
                  <a:pt x="416" y="399"/>
                  <a:pt x="443" y="399"/>
                  <a:pt x="451" y="372"/>
                </a:cubicBezTo>
                <a:cubicBezTo>
                  <a:pt x="451" y="346"/>
                  <a:pt x="487" y="177"/>
                  <a:pt x="487" y="151"/>
                </a:cubicBezTo>
                <a:cubicBezTo>
                  <a:pt x="496" y="115"/>
                  <a:pt x="487" y="115"/>
                  <a:pt x="469" y="98"/>
                </a:cubicBezTo>
                <a:close/>
                <a:moveTo>
                  <a:pt x="345" y="230"/>
                </a:moveTo>
                <a:lnTo>
                  <a:pt x="345" y="230"/>
                </a:lnTo>
                <a:cubicBezTo>
                  <a:pt x="345" y="230"/>
                  <a:pt x="345" y="257"/>
                  <a:pt x="319" y="25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150" y="257"/>
                  <a:pt x="150" y="230"/>
                  <a:pt x="150" y="230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86" y="221"/>
                  <a:pt x="186" y="221"/>
                  <a:pt x="186" y="221"/>
                </a:cubicBezTo>
                <a:cubicBezTo>
                  <a:pt x="309" y="221"/>
                  <a:pt x="309" y="221"/>
                  <a:pt x="309" y="221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45" y="186"/>
                  <a:pt x="345" y="186"/>
                  <a:pt x="345" y="186"/>
                </a:cubicBezTo>
                <a:lnTo>
                  <a:pt x="345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1" name="Freeform 142"/>
          <p:cNvSpPr>
            <a:spLocks noChangeArrowheads="1"/>
          </p:cNvSpPr>
          <p:nvPr userDrawn="1"/>
        </p:nvSpPr>
        <p:spPr bwMode="auto">
          <a:xfrm>
            <a:off x="827201" y="4536701"/>
            <a:ext cx="173321" cy="222257"/>
          </a:xfrm>
          <a:custGeom>
            <a:avLst/>
            <a:gdLst>
              <a:gd name="T0" fmla="*/ 18 w 373"/>
              <a:gd name="T1" fmla="*/ 187 h 480"/>
              <a:gd name="T2" fmla="*/ 18 w 373"/>
              <a:gd name="T3" fmla="*/ 187 h 480"/>
              <a:gd name="T4" fmla="*/ 53 w 373"/>
              <a:gd name="T5" fmla="*/ 435 h 480"/>
              <a:gd name="T6" fmla="*/ 186 w 373"/>
              <a:gd name="T7" fmla="*/ 479 h 480"/>
              <a:gd name="T8" fmla="*/ 319 w 373"/>
              <a:gd name="T9" fmla="*/ 435 h 480"/>
              <a:gd name="T10" fmla="*/ 354 w 373"/>
              <a:gd name="T11" fmla="*/ 187 h 480"/>
              <a:gd name="T12" fmla="*/ 186 w 373"/>
              <a:gd name="T13" fmla="*/ 222 h 480"/>
              <a:gd name="T14" fmla="*/ 18 w 373"/>
              <a:gd name="T15" fmla="*/ 187 h 480"/>
              <a:gd name="T16" fmla="*/ 266 w 373"/>
              <a:gd name="T17" fmla="*/ 45 h 480"/>
              <a:gd name="T18" fmla="*/ 266 w 373"/>
              <a:gd name="T19" fmla="*/ 45 h 480"/>
              <a:gd name="T20" fmla="*/ 239 w 373"/>
              <a:gd name="T21" fmla="*/ 18 h 480"/>
              <a:gd name="T22" fmla="*/ 212 w 373"/>
              <a:gd name="T23" fmla="*/ 0 h 480"/>
              <a:gd name="T24" fmla="*/ 159 w 373"/>
              <a:gd name="T25" fmla="*/ 0 h 480"/>
              <a:gd name="T26" fmla="*/ 133 w 373"/>
              <a:gd name="T27" fmla="*/ 18 h 480"/>
              <a:gd name="T28" fmla="*/ 106 w 373"/>
              <a:gd name="T29" fmla="*/ 45 h 480"/>
              <a:gd name="T30" fmla="*/ 0 w 373"/>
              <a:gd name="T31" fmla="*/ 107 h 480"/>
              <a:gd name="T32" fmla="*/ 0 w 373"/>
              <a:gd name="T33" fmla="*/ 107 h 480"/>
              <a:gd name="T34" fmla="*/ 186 w 373"/>
              <a:gd name="T35" fmla="*/ 178 h 480"/>
              <a:gd name="T36" fmla="*/ 372 w 373"/>
              <a:gd name="T37" fmla="*/ 107 h 480"/>
              <a:gd name="T38" fmla="*/ 372 w 373"/>
              <a:gd name="T39" fmla="*/ 107 h 480"/>
              <a:gd name="T40" fmla="*/ 266 w 373"/>
              <a:gd name="T41" fmla="*/ 45 h 480"/>
              <a:gd name="T42" fmla="*/ 239 w 373"/>
              <a:gd name="T43" fmla="*/ 98 h 480"/>
              <a:gd name="T44" fmla="*/ 239 w 373"/>
              <a:gd name="T45" fmla="*/ 98 h 480"/>
              <a:gd name="T46" fmla="*/ 203 w 373"/>
              <a:gd name="T47" fmla="*/ 63 h 480"/>
              <a:gd name="T48" fmla="*/ 168 w 373"/>
              <a:gd name="T49" fmla="*/ 63 h 480"/>
              <a:gd name="T50" fmla="*/ 133 w 373"/>
              <a:gd name="T51" fmla="*/ 98 h 480"/>
              <a:gd name="T52" fmla="*/ 88 w 373"/>
              <a:gd name="T53" fmla="*/ 98 h 480"/>
              <a:gd name="T54" fmla="*/ 141 w 373"/>
              <a:gd name="T55" fmla="*/ 36 h 480"/>
              <a:gd name="T56" fmla="*/ 159 w 373"/>
              <a:gd name="T57" fmla="*/ 28 h 480"/>
              <a:gd name="T58" fmla="*/ 212 w 373"/>
              <a:gd name="T59" fmla="*/ 28 h 480"/>
              <a:gd name="T60" fmla="*/ 231 w 373"/>
              <a:gd name="T61" fmla="*/ 36 h 480"/>
              <a:gd name="T62" fmla="*/ 284 w 373"/>
              <a:gd name="T63" fmla="*/ 98 h 480"/>
              <a:gd name="T64" fmla="*/ 239 w 373"/>
              <a:gd name="T65" fmla="*/ 9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3" h="480">
                <a:moveTo>
                  <a:pt x="18" y="187"/>
                </a:moveTo>
                <a:lnTo>
                  <a:pt x="18" y="187"/>
                </a:lnTo>
                <a:cubicBezTo>
                  <a:pt x="53" y="435"/>
                  <a:pt x="53" y="435"/>
                  <a:pt x="53" y="435"/>
                </a:cubicBezTo>
                <a:cubicBezTo>
                  <a:pt x="53" y="444"/>
                  <a:pt x="106" y="479"/>
                  <a:pt x="186" y="479"/>
                </a:cubicBezTo>
                <a:cubicBezTo>
                  <a:pt x="266" y="479"/>
                  <a:pt x="319" y="444"/>
                  <a:pt x="319" y="435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10" y="213"/>
                  <a:pt x="247" y="222"/>
                  <a:pt x="186" y="222"/>
                </a:cubicBezTo>
                <a:cubicBezTo>
                  <a:pt x="124" y="222"/>
                  <a:pt x="62" y="213"/>
                  <a:pt x="18" y="187"/>
                </a:cubicBezTo>
                <a:close/>
                <a:moveTo>
                  <a:pt x="266" y="45"/>
                </a:moveTo>
                <a:lnTo>
                  <a:pt x="266" y="45"/>
                </a:lnTo>
                <a:cubicBezTo>
                  <a:pt x="239" y="18"/>
                  <a:pt x="239" y="18"/>
                  <a:pt x="239" y="18"/>
                </a:cubicBezTo>
                <a:cubicBezTo>
                  <a:pt x="239" y="9"/>
                  <a:pt x="231" y="0"/>
                  <a:pt x="212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33" y="9"/>
                  <a:pt x="133" y="1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44" y="53"/>
                  <a:pt x="0" y="81"/>
                  <a:pt x="0" y="107"/>
                </a:cubicBezTo>
                <a:lnTo>
                  <a:pt x="0" y="107"/>
                </a:lnTo>
                <a:cubicBezTo>
                  <a:pt x="0" y="151"/>
                  <a:pt x="80" y="178"/>
                  <a:pt x="186" y="178"/>
                </a:cubicBezTo>
                <a:cubicBezTo>
                  <a:pt x="292" y="178"/>
                  <a:pt x="372" y="151"/>
                  <a:pt x="372" y="107"/>
                </a:cubicBezTo>
                <a:lnTo>
                  <a:pt x="372" y="107"/>
                </a:lnTo>
                <a:cubicBezTo>
                  <a:pt x="372" y="81"/>
                  <a:pt x="328" y="53"/>
                  <a:pt x="266" y="45"/>
                </a:cubicBezTo>
                <a:close/>
                <a:moveTo>
                  <a:pt x="239" y="98"/>
                </a:moveTo>
                <a:lnTo>
                  <a:pt x="239" y="98"/>
                </a:lnTo>
                <a:cubicBezTo>
                  <a:pt x="203" y="63"/>
                  <a:pt x="203" y="63"/>
                  <a:pt x="203" y="63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33" y="98"/>
                  <a:pt x="133" y="98"/>
                  <a:pt x="133" y="98"/>
                </a:cubicBezTo>
                <a:cubicBezTo>
                  <a:pt x="88" y="98"/>
                  <a:pt x="88" y="98"/>
                  <a:pt x="88" y="98"/>
                </a:cubicBezTo>
                <a:cubicBezTo>
                  <a:pt x="88" y="98"/>
                  <a:pt x="141" y="45"/>
                  <a:pt x="141" y="36"/>
                </a:cubicBezTo>
                <a:cubicBezTo>
                  <a:pt x="150" y="28"/>
                  <a:pt x="150" y="28"/>
                  <a:pt x="159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22" y="28"/>
                  <a:pt x="222" y="28"/>
                  <a:pt x="231" y="36"/>
                </a:cubicBezTo>
                <a:cubicBezTo>
                  <a:pt x="231" y="45"/>
                  <a:pt x="284" y="98"/>
                  <a:pt x="284" y="98"/>
                </a:cubicBezTo>
                <a:lnTo>
                  <a:pt x="239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2" name="Freeform 143"/>
          <p:cNvSpPr>
            <a:spLocks noChangeArrowheads="1"/>
          </p:cNvSpPr>
          <p:nvPr userDrawn="1"/>
        </p:nvSpPr>
        <p:spPr bwMode="auto">
          <a:xfrm>
            <a:off x="2267393" y="5013398"/>
            <a:ext cx="181476" cy="185554"/>
          </a:xfrm>
          <a:custGeom>
            <a:avLst/>
            <a:gdLst>
              <a:gd name="T0" fmla="*/ 328 w 391"/>
              <a:gd name="T1" fmla="*/ 0 h 400"/>
              <a:gd name="T2" fmla="*/ 328 w 391"/>
              <a:gd name="T3" fmla="*/ 0 h 400"/>
              <a:gd name="T4" fmla="*/ 44 w 391"/>
              <a:gd name="T5" fmla="*/ 0 h 400"/>
              <a:gd name="T6" fmla="*/ 0 w 391"/>
              <a:gd name="T7" fmla="*/ 53 h 400"/>
              <a:gd name="T8" fmla="*/ 0 w 391"/>
              <a:gd name="T9" fmla="*/ 346 h 400"/>
              <a:gd name="T10" fmla="*/ 44 w 391"/>
              <a:gd name="T11" fmla="*/ 399 h 400"/>
              <a:gd name="T12" fmla="*/ 346 w 391"/>
              <a:gd name="T13" fmla="*/ 399 h 400"/>
              <a:gd name="T14" fmla="*/ 390 w 391"/>
              <a:gd name="T15" fmla="*/ 346 h 400"/>
              <a:gd name="T16" fmla="*/ 390 w 391"/>
              <a:gd name="T17" fmla="*/ 80 h 400"/>
              <a:gd name="T18" fmla="*/ 328 w 391"/>
              <a:gd name="T19" fmla="*/ 0 h 400"/>
              <a:gd name="T20" fmla="*/ 292 w 391"/>
              <a:gd name="T21" fmla="*/ 151 h 400"/>
              <a:gd name="T22" fmla="*/ 292 w 391"/>
              <a:gd name="T23" fmla="*/ 151 h 400"/>
              <a:gd name="T24" fmla="*/ 266 w 391"/>
              <a:gd name="T25" fmla="*/ 177 h 400"/>
              <a:gd name="T26" fmla="*/ 124 w 391"/>
              <a:gd name="T27" fmla="*/ 177 h 400"/>
              <a:gd name="T28" fmla="*/ 98 w 391"/>
              <a:gd name="T29" fmla="*/ 151 h 400"/>
              <a:gd name="T30" fmla="*/ 98 w 391"/>
              <a:gd name="T31" fmla="*/ 27 h 400"/>
              <a:gd name="T32" fmla="*/ 292 w 391"/>
              <a:gd name="T33" fmla="*/ 27 h 400"/>
              <a:gd name="T34" fmla="*/ 292 w 391"/>
              <a:gd name="T35" fmla="*/ 151 h 400"/>
              <a:gd name="T36" fmla="*/ 266 w 391"/>
              <a:gd name="T37" fmla="*/ 53 h 400"/>
              <a:gd name="T38" fmla="*/ 266 w 391"/>
              <a:gd name="T39" fmla="*/ 53 h 400"/>
              <a:gd name="T40" fmla="*/ 222 w 391"/>
              <a:gd name="T41" fmla="*/ 53 h 400"/>
              <a:gd name="T42" fmla="*/ 222 w 391"/>
              <a:gd name="T43" fmla="*/ 151 h 400"/>
              <a:gd name="T44" fmla="*/ 266 w 391"/>
              <a:gd name="T45" fmla="*/ 151 h 400"/>
              <a:gd name="T46" fmla="*/ 266 w 391"/>
              <a:gd name="T47" fmla="*/ 5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400">
                <a:moveTo>
                  <a:pt x="328" y="0"/>
                </a:moveTo>
                <a:lnTo>
                  <a:pt x="328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8"/>
                  <a:pt x="0" y="53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4" y="399"/>
                </a:cubicBezTo>
                <a:cubicBezTo>
                  <a:pt x="346" y="399"/>
                  <a:pt x="346" y="399"/>
                  <a:pt x="346" y="399"/>
                </a:cubicBezTo>
                <a:cubicBezTo>
                  <a:pt x="373" y="399"/>
                  <a:pt x="390" y="372"/>
                  <a:pt x="390" y="346"/>
                </a:cubicBezTo>
                <a:cubicBezTo>
                  <a:pt x="390" y="80"/>
                  <a:pt x="390" y="80"/>
                  <a:pt x="390" y="80"/>
                </a:cubicBezTo>
                <a:lnTo>
                  <a:pt x="328" y="0"/>
                </a:lnTo>
                <a:close/>
                <a:moveTo>
                  <a:pt x="292" y="151"/>
                </a:moveTo>
                <a:lnTo>
                  <a:pt x="292" y="151"/>
                </a:lnTo>
                <a:cubicBezTo>
                  <a:pt x="292" y="159"/>
                  <a:pt x="284" y="177"/>
                  <a:pt x="266" y="17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07" y="177"/>
                  <a:pt x="98" y="159"/>
                  <a:pt x="98" y="151"/>
                </a:cubicBezTo>
                <a:cubicBezTo>
                  <a:pt x="98" y="27"/>
                  <a:pt x="98" y="27"/>
                  <a:pt x="98" y="27"/>
                </a:cubicBezTo>
                <a:cubicBezTo>
                  <a:pt x="292" y="27"/>
                  <a:pt x="292" y="27"/>
                  <a:pt x="292" y="27"/>
                </a:cubicBezTo>
                <a:lnTo>
                  <a:pt x="292" y="151"/>
                </a:lnTo>
                <a:close/>
                <a:moveTo>
                  <a:pt x="266" y="53"/>
                </a:moveTo>
                <a:lnTo>
                  <a:pt x="266" y="53"/>
                </a:lnTo>
                <a:cubicBezTo>
                  <a:pt x="222" y="53"/>
                  <a:pt x="222" y="53"/>
                  <a:pt x="222" y="53"/>
                </a:cubicBezTo>
                <a:cubicBezTo>
                  <a:pt x="222" y="151"/>
                  <a:pt x="222" y="151"/>
                  <a:pt x="222" y="151"/>
                </a:cubicBezTo>
                <a:cubicBezTo>
                  <a:pt x="266" y="151"/>
                  <a:pt x="266" y="151"/>
                  <a:pt x="266" y="151"/>
                </a:cubicBezTo>
                <a:lnTo>
                  <a:pt x="266" y="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3" name="Freeform 147"/>
          <p:cNvSpPr>
            <a:spLocks noChangeArrowheads="1"/>
          </p:cNvSpPr>
          <p:nvPr userDrawn="1"/>
        </p:nvSpPr>
        <p:spPr bwMode="auto">
          <a:xfrm>
            <a:off x="1325345" y="5009319"/>
            <a:ext cx="230414" cy="193711"/>
          </a:xfrm>
          <a:custGeom>
            <a:avLst/>
            <a:gdLst>
              <a:gd name="T0" fmla="*/ 249 w 498"/>
              <a:gd name="T1" fmla="*/ 0 h 418"/>
              <a:gd name="T2" fmla="*/ 249 w 498"/>
              <a:gd name="T3" fmla="*/ 0 h 418"/>
              <a:gd name="T4" fmla="*/ 115 w 498"/>
              <a:gd name="T5" fmla="*/ 115 h 418"/>
              <a:gd name="T6" fmla="*/ 204 w 498"/>
              <a:gd name="T7" fmla="*/ 115 h 418"/>
              <a:gd name="T8" fmla="*/ 204 w 498"/>
              <a:gd name="T9" fmla="*/ 248 h 418"/>
              <a:gd name="T10" fmla="*/ 293 w 498"/>
              <a:gd name="T11" fmla="*/ 248 h 418"/>
              <a:gd name="T12" fmla="*/ 293 w 498"/>
              <a:gd name="T13" fmla="*/ 115 h 418"/>
              <a:gd name="T14" fmla="*/ 381 w 498"/>
              <a:gd name="T15" fmla="*/ 115 h 418"/>
              <a:gd name="T16" fmla="*/ 249 w 498"/>
              <a:gd name="T17" fmla="*/ 0 h 418"/>
              <a:gd name="T18" fmla="*/ 478 w 498"/>
              <a:gd name="T19" fmla="*/ 283 h 418"/>
              <a:gd name="T20" fmla="*/ 478 w 498"/>
              <a:gd name="T21" fmla="*/ 283 h 418"/>
              <a:gd name="T22" fmla="*/ 399 w 498"/>
              <a:gd name="T23" fmla="*/ 230 h 418"/>
              <a:gd name="T24" fmla="*/ 355 w 498"/>
              <a:gd name="T25" fmla="*/ 230 h 418"/>
              <a:gd name="T26" fmla="*/ 434 w 498"/>
              <a:gd name="T27" fmla="*/ 292 h 418"/>
              <a:gd name="T28" fmla="*/ 346 w 498"/>
              <a:gd name="T29" fmla="*/ 292 h 418"/>
              <a:gd name="T30" fmla="*/ 346 w 498"/>
              <a:gd name="T31" fmla="*/ 301 h 418"/>
              <a:gd name="T32" fmla="*/ 319 w 498"/>
              <a:gd name="T33" fmla="*/ 355 h 418"/>
              <a:gd name="T34" fmla="*/ 178 w 498"/>
              <a:gd name="T35" fmla="*/ 355 h 418"/>
              <a:gd name="T36" fmla="*/ 151 w 498"/>
              <a:gd name="T37" fmla="*/ 301 h 418"/>
              <a:gd name="T38" fmla="*/ 151 w 498"/>
              <a:gd name="T39" fmla="*/ 292 h 418"/>
              <a:gd name="T40" fmla="*/ 62 w 498"/>
              <a:gd name="T41" fmla="*/ 292 h 418"/>
              <a:gd name="T42" fmla="*/ 142 w 498"/>
              <a:gd name="T43" fmla="*/ 230 h 418"/>
              <a:gd name="T44" fmla="*/ 98 w 498"/>
              <a:gd name="T45" fmla="*/ 230 h 418"/>
              <a:gd name="T46" fmla="*/ 18 w 498"/>
              <a:gd name="T47" fmla="*/ 283 h 418"/>
              <a:gd name="T48" fmla="*/ 0 w 498"/>
              <a:gd name="T49" fmla="*/ 320 h 418"/>
              <a:gd name="T50" fmla="*/ 18 w 498"/>
              <a:gd name="T51" fmla="*/ 399 h 418"/>
              <a:gd name="T52" fmla="*/ 45 w 498"/>
              <a:gd name="T53" fmla="*/ 417 h 418"/>
              <a:gd name="T54" fmla="*/ 452 w 498"/>
              <a:gd name="T55" fmla="*/ 417 h 418"/>
              <a:gd name="T56" fmla="*/ 478 w 498"/>
              <a:gd name="T57" fmla="*/ 399 h 418"/>
              <a:gd name="T58" fmla="*/ 497 w 498"/>
              <a:gd name="T59" fmla="*/ 320 h 418"/>
              <a:gd name="T60" fmla="*/ 478 w 498"/>
              <a:gd name="T61" fmla="*/ 28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8" h="418">
                <a:moveTo>
                  <a:pt x="249" y="0"/>
                </a:moveTo>
                <a:lnTo>
                  <a:pt x="249" y="0"/>
                </a:lnTo>
                <a:cubicBezTo>
                  <a:pt x="115" y="115"/>
                  <a:pt x="115" y="115"/>
                  <a:pt x="115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93" y="248"/>
                  <a:pt x="293" y="248"/>
                  <a:pt x="293" y="248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381" y="115"/>
                  <a:pt x="381" y="115"/>
                  <a:pt x="381" y="115"/>
                </a:cubicBezTo>
                <a:lnTo>
                  <a:pt x="249" y="0"/>
                </a:lnTo>
                <a:close/>
                <a:moveTo>
                  <a:pt x="478" y="283"/>
                </a:moveTo>
                <a:lnTo>
                  <a:pt x="478" y="283"/>
                </a:lnTo>
                <a:cubicBezTo>
                  <a:pt x="399" y="230"/>
                  <a:pt x="399" y="230"/>
                  <a:pt x="399" y="230"/>
                </a:cubicBezTo>
                <a:cubicBezTo>
                  <a:pt x="355" y="230"/>
                  <a:pt x="355" y="230"/>
                  <a:pt x="355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46" y="292"/>
                  <a:pt x="346" y="292"/>
                  <a:pt x="346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8" y="355"/>
                  <a:pt x="178" y="355"/>
                  <a:pt x="178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18" y="283"/>
                  <a:pt x="18" y="283"/>
                  <a:pt x="18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8" y="399"/>
                  <a:pt x="18" y="399"/>
                  <a:pt x="18" y="399"/>
                </a:cubicBezTo>
                <a:cubicBezTo>
                  <a:pt x="18" y="408"/>
                  <a:pt x="36" y="417"/>
                  <a:pt x="45" y="417"/>
                </a:cubicBezTo>
                <a:cubicBezTo>
                  <a:pt x="452" y="417"/>
                  <a:pt x="452" y="417"/>
                  <a:pt x="452" y="417"/>
                </a:cubicBezTo>
                <a:cubicBezTo>
                  <a:pt x="461" y="417"/>
                  <a:pt x="478" y="408"/>
                  <a:pt x="478" y="399"/>
                </a:cubicBezTo>
                <a:cubicBezTo>
                  <a:pt x="497" y="320"/>
                  <a:pt x="497" y="320"/>
                  <a:pt x="497" y="320"/>
                </a:cubicBezTo>
                <a:cubicBezTo>
                  <a:pt x="497" y="301"/>
                  <a:pt x="487" y="292"/>
                  <a:pt x="478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4" name="Freeform 148"/>
          <p:cNvSpPr>
            <a:spLocks noChangeArrowheads="1"/>
          </p:cNvSpPr>
          <p:nvPr userDrawn="1"/>
        </p:nvSpPr>
        <p:spPr bwMode="auto">
          <a:xfrm>
            <a:off x="1784134" y="5009319"/>
            <a:ext cx="230415" cy="193711"/>
          </a:xfrm>
          <a:custGeom>
            <a:avLst/>
            <a:gdLst>
              <a:gd name="T0" fmla="*/ 479 w 497"/>
              <a:gd name="T1" fmla="*/ 283 h 418"/>
              <a:gd name="T2" fmla="*/ 479 w 497"/>
              <a:gd name="T3" fmla="*/ 283 h 418"/>
              <a:gd name="T4" fmla="*/ 398 w 497"/>
              <a:gd name="T5" fmla="*/ 230 h 418"/>
              <a:gd name="T6" fmla="*/ 354 w 497"/>
              <a:gd name="T7" fmla="*/ 230 h 418"/>
              <a:gd name="T8" fmla="*/ 434 w 497"/>
              <a:gd name="T9" fmla="*/ 292 h 418"/>
              <a:gd name="T10" fmla="*/ 345 w 497"/>
              <a:gd name="T11" fmla="*/ 292 h 418"/>
              <a:gd name="T12" fmla="*/ 345 w 497"/>
              <a:gd name="T13" fmla="*/ 301 h 418"/>
              <a:gd name="T14" fmla="*/ 319 w 497"/>
              <a:gd name="T15" fmla="*/ 355 h 418"/>
              <a:gd name="T16" fmla="*/ 177 w 497"/>
              <a:gd name="T17" fmla="*/ 355 h 418"/>
              <a:gd name="T18" fmla="*/ 151 w 497"/>
              <a:gd name="T19" fmla="*/ 301 h 418"/>
              <a:gd name="T20" fmla="*/ 151 w 497"/>
              <a:gd name="T21" fmla="*/ 292 h 418"/>
              <a:gd name="T22" fmla="*/ 62 w 497"/>
              <a:gd name="T23" fmla="*/ 292 h 418"/>
              <a:gd name="T24" fmla="*/ 141 w 497"/>
              <a:gd name="T25" fmla="*/ 230 h 418"/>
              <a:gd name="T26" fmla="*/ 97 w 497"/>
              <a:gd name="T27" fmla="*/ 230 h 418"/>
              <a:gd name="T28" fmla="*/ 17 w 497"/>
              <a:gd name="T29" fmla="*/ 283 h 418"/>
              <a:gd name="T30" fmla="*/ 0 w 497"/>
              <a:gd name="T31" fmla="*/ 320 h 418"/>
              <a:gd name="T32" fmla="*/ 17 w 497"/>
              <a:gd name="T33" fmla="*/ 399 h 418"/>
              <a:gd name="T34" fmla="*/ 44 w 497"/>
              <a:gd name="T35" fmla="*/ 417 h 418"/>
              <a:gd name="T36" fmla="*/ 451 w 497"/>
              <a:gd name="T37" fmla="*/ 417 h 418"/>
              <a:gd name="T38" fmla="*/ 479 w 497"/>
              <a:gd name="T39" fmla="*/ 399 h 418"/>
              <a:gd name="T40" fmla="*/ 496 w 497"/>
              <a:gd name="T41" fmla="*/ 320 h 418"/>
              <a:gd name="T42" fmla="*/ 479 w 497"/>
              <a:gd name="T43" fmla="*/ 283 h 418"/>
              <a:gd name="T44" fmla="*/ 381 w 497"/>
              <a:gd name="T45" fmla="*/ 124 h 418"/>
              <a:gd name="T46" fmla="*/ 381 w 497"/>
              <a:gd name="T47" fmla="*/ 124 h 418"/>
              <a:gd name="T48" fmla="*/ 292 w 497"/>
              <a:gd name="T49" fmla="*/ 124 h 418"/>
              <a:gd name="T50" fmla="*/ 292 w 497"/>
              <a:gd name="T51" fmla="*/ 0 h 418"/>
              <a:gd name="T52" fmla="*/ 204 w 497"/>
              <a:gd name="T53" fmla="*/ 0 h 418"/>
              <a:gd name="T54" fmla="*/ 204 w 497"/>
              <a:gd name="T55" fmla="*/ 124 h 418"/>
              <a:gd name="T56" fmla="*/ 115 w 497"/>
              <a:gd name="T57" fmla="*/ 124 h 418"/>
              <a:gd name="T58" fmla="*/ 248 w 497"/>
              <a:gd name="T59" fmla="*/ 248 h 418"/>
              <a:gd name="T60" fmla="*/ 381 w 497"/>
              <a:gd name="T61" fmla="*/ 1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418">
                <a:moveTo>
                  <a:pt x="479" y="283"/>
                </a:moveTo>
                <a:lnTo>
                  <a:pt x="479" y="283"/>
                </a:lnTo>
                <a:cubicBezTo>
                  <a:pt x="398" y="230"/>
                  <a:pt x="398" y="230"/>
                  <a:pt x="398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45" y="292"/>
                  <a:pt x="345" y="292"/>
                  <a:pt x="345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1" y="230"/>
                  <a:pt x="141" y="230"/>
                  <a:pt x="141" y="230"/>
                </a:cubicBezTo>
                <a:cubicBezTo>
                  <a:pt x="97" y="230"/>
                  <a:pt x="97" y="230"/>
                  <a:pt x="97" y="230"/>
                </a:cubicBezTo>
                <a:cubicBezTo>
                  <a:pt x="17" y="283"/>
                  <a:pt x="17" y="283"/>
                  <a:pt x="17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7" y="399"/>
                  <a:pt x="17" y="399"/>
                  <a:pt x="17" y="399"/>
                </a:cubicBezTo>
                <a:cubicBezTo>
                  <a:pt x="17" y="408"/>
                  <a:pt x="35" y="417"/>
                  <a:pt x="44" y="417"/>
                </a:cubicBezTo>
                <a:cubicBezTo>
                  <a:pt x="451" y="417"/>
                  <a:pt x="451" y="417"/>
                  <a:pt x="451" y="417"/>
                </a:cubicBezTo>
                <a:cubicBezTo>
                  <a:pt x="460" y="417"/>
                  <a:pt x="479" y="408"/>
                  <a:pt x="479" y="399"/>
                </a:cubicBezTo>
                <a:cubicBezTo>
                  <a:pt x="496" y="320"/>
                  <a:pt x="496" y="320"/>
                  <a:pt x="496" y="320"/>
                </a:cubicBezTo>
                <a:cubicBezTo>
                  <a:pt x="496" y="301"/>
                  <a:pt x="487" y="292"/>
                  <a:pt x="479" y="283"/>
                </a:cubicBezTo>
                <a:close/>
                <a:moveTo>
                  <a:pt x="381" y="124"/>
                </a:moveTo>
                <a:lnTo>
                  <a:pt x="381" y="124"/>
                </a:lnTo>
                <a:cubicBezTo>
                  <a:pt x="292" y="124"/>
                  <a:pt x="292" y="124"/>
                  <a:pt x="292" y="124"/>
                </a:cubicBezTo>
                <a:cubicBezTo>
                  <a:pt x="292" y="0"/>
                  <a:pt x="292" y="0"/>
                  <a:pt x="292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124"/>
                  <a:pt x="204" y="124"/>
                  <a:pt x="20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248" y="248"/>
                  <a:pt x="248" y="248"/>
                  <a:pt x="248" y="248"/>
                </a:cubicBezTo>
                <a:lnTo>
                  <a:pt x="381" y="1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5" name="Freeform 152"/>
          <p:cNvSpPr>
            <a:spLocks noChangeArrowheads="1"/>
          </p:cNvSpPr>
          <p:nvPr userDrawn="1"/>
        </p:nvSpPr>
        <p:spPr bwMode="auto">
          <a:xfrm>
            <a:off x="8682901" y="4142858"/>
            <a:ext cx="165165" cy="210025"/>
          </a:xfrm>
          <a:custGeom>
            <a:avLst/>
            <a:gdLst>
              <a:gd name="T0" fmla="*/ 301 w 355"/>
              <a:gd name="T1" fmla="*/ 0 h 453"/>
              <a:gd name="T2" fmla="*/ 301 w 355"/>
              <a:gd name="T3" fmla="*/ 0 h 453"/>
              <a:gd name="T4" fmla="*/ 53 w 355"/>
              <a:gd name="T5" fmla="*/ 0 h 453"/>
              <a:gd name="T6" fmla="*/ 0 w 355"/>
              <a:gd name="T7" fmla="*/ 53 h 453"/>
              <a:gd name="T8" fmla="*/ 0 w 355"/>
              <a:gd name="T9" fmla="*/ 399 h 453"/>
              <a:gd name="T10" fmla="*/ 53 w 355"/>
              <a:gd name="T11" fmla="*/ 452 h 453"/>
              <a:gd name="T12" fmla="*/ 301 w 355"/>
              <a:gd name="T13" fmla="*/ 452 h 453"/>
              <a:gd name="T14" fmla="*/ 354 w 355"/>
              <a:gd name="T15" fmla="*/ 399 h 453"/>
              <a:gd name="T16" fmla="*/ 354 w 355"/>
              <a:gd name="T17" fmla="*/ 53 h 453"/>
              <a:gd name="T18" fmla="*/ 301 w 355"/>
              <a:gd name="T19" fmla="*/ 0 h 453"/>
              <a:gd name="T20" fmla="*/ 71 w 355"/>
              <a:gd name="T21" fmla="*/ 106 h 453"/>
              <a:gd name="T22" fmla="*/ 71 w 355"/>
              <a:gd name="T23" fmla="*/ 106 h 453"/>
              <a:gd name="T24" fmla="*/ 284 w 355"/>
              <a:gd name="T25" fmla="*/ 106 h 453"/>
              <a:gd name="T26" fmla="*/ 284 w 355"/>
              <a:gd name="T27" fmla="*/ 151 h 453"/>
              <a:gd name="T28" fmla="*/ 71 w 355"/>
              <a:gd name="T29" fmla="*/ 151 h 453"/>
              <a:gd name="T30" fmla="*/ 71 w 355"/>
              <a:gd name="T31" fmla="*/ 106 h 453"/>
              <a:gd name="T32" fmla="*/ 284 w 355"/>
              <a:gd name="T33" fmla="*/ 345 h 453"/>
              <a:gd name="T34" fmla="*/ 284 w 355"/>
              <a:gd name="T35" fmla="*/ 345 h 453"/>
              <a:gd name="T36" fmla="*/ 71 w 355"/>
              <a:gd name="T37" fmla="*/ 345 h 453"/>
              <a:gd name="T38" fmla="*/ 71 w 355"/>
              <a:gd name="T39" fmla="*/ 301 h 453"/>
              <a:gd name="T40" fmla="*/ 284 w 355"/>
              <a:gd name="T41" fmla="*/ 301 h 453"/>
              <a:gd name="T42" fmla="*/ 284 w 355"/>
              <a:gd name="T43" fmla="*/ 345 h 453"/>
              <a:gd name="T44" fmla="*/ 284 w 355"/>
              <a:gd name="T45" fmla="*/ 248 h 453"/>
              <a:gd name="T46" fmla="*/ 284 w 355"/>
              <a:gd name="T47" fmla="*/ 248 h 453"/>
              <a:gd name="T48" fmla="*/ 71 w 355"/>
              <a:gd name="T49" fmla="*/ 248 h 453"/>
              <a:gd name="T50" fmla="*/ 71 w 355"/>
              <a:gd name="T51" fmla="*/ 204 h 453"/>
              <a:gd name="T52" fmla="*/ 284 w 355"/>
              <a:gd name="T53" fmla="*/ 204 h 453"/>
              <a:gd name="T54" fmla="*/ 284 w 355"/>
              <a:gd name="T55" fmla="*/ 24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53"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7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71" y="106"/>
                </a:moveTo>
                <a:lnTo>
                  <a:pt x="71" y="106"/>
                </a:lnTo>
                <a:cubicBezTo>
                  <a:pt x="284" y="106"/>
                  <a:pt x="284" y="106"/>
                  <a:pt x="284" y="106"/>
                </a:cubicBezTo>
                <a:cubicBezTo>
                  <a:pt x="284" y="151"/>
                  <a:pt x="284" y="151"/>
                  <a:pt x="284" y="151"/>
                </a:cubicBezTo>
                <a:cubicBezTo>
                  <a:pt x="71" y="151"/>
                  <a:pt x="71" y="151"/>
                  <a:pt x="71" y="151"/>
                </a:cubicBezTo>
                <a:lnTo>
                  <a:pt x="71" y="106"/>
                </a:lnTo>
                <a:close/>
                <a:moveTo>
                  <a:pt x="284" y="345"/>
                </a:moveTo>
                <a:lnTo>
                  <a:pt x="284" y="345"/>
                </a:lnTo>
                <a:cubicBezTo>
                  <a:pt x="71" y="345"/>
                  <a:pt x="71" y="345"/>
                  <a:pt x="71" y="345"/>
                </a:cubicBezTo>
                <a:cubicBezTo>
                  <a:pt x="71" y="301"/>
                  <a:pt x="71" y="301"/>
                  <a:pt x="71" y="301"/>
                </a:cubicBezTo>
                <a:cubicBezTo>
                  <a:pt x="284" y="301"/>
                  <a:pt x="284" y="301"/>
                  <a:pt x="284" y="301"/>
                </a:cubicBezTo>
                <a:lnTo>
                  <a:pt x="284" y="345"/>
                </a:lnTo>
                <a:close/>
                <a:moveTo>
                  <a:pt x="284" y="248"/>
                </a:moveTo>
                <a:lnTo>
                  <a:pt x="284" y="248"/>
                </a:lnTo>
                <a:cubicBezTo>
                  <a:pt x="71" y="248"/>
                  <a:pt x="71" y="248"/>
                  <a:pt x="71" y="248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284" y="204"/>
                  <a:pt x="284" y="204"/>
                  <a:pt x="284" y="204"/>
                </a:cubicBezTo>
                <a:lnTo>
                  <a:pt x="284" y="2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6" name="Freeform 153"/>
          <p:cNvSpPr>
            <a:spLocks noChangeArrowheads="1"/>
          </p:cNvSpPr>
          <p:nvPr userDrawn="1"/>
        </p:nvSpPr>
        <p:spPr bwMode="auto">
          <a:xfrm>
            <a:off x="2713948" y="5017476"/>
            <a:ext cx="205946" cy="173320"/>
          </a:xfrm>
          <a:custGeom>
            <a:avLst/>
            <a:gdLst>
              <a:gd name="T0" fmla="*/ 434 w 444"/>
              <a:gd name="T1" fmla="*/ 213 h 374"/>
              <a:gd name="T2" fmla="*/ 434 w 444"/>
              <a:gd name="T3" fmla="*/ 213 h 374"/>
              <a:gd name="T4" fmla="*/ 364 w 444"/>
              <a:gd name="T5" fmla="*/ 28 h 374"/>
              <a:gd name="T6" fmla="*/ 319 w 444"/>
              <a:gd name="T7" fmla="*/ 0 h 374"/>
              <a:gd name="T8" fmla="*/ 274 w 444"/>
              <a:gd name="T9" fmla="*/ 0 h 374"/>
              <a:gd name="T10" fmla="*/ 283 w 444"/>
              <a:gd name="T11" fmla="*/ 107 h 374"/>
              <a:gd name="T12" fmla="*/ 346 w 444"/>
              <a:gd name="T13" fmla="*/ 107 h 374"/>
              <a:gd name="T14" fmla="*/ 221 w 444"/>
              <a:gd name="T15" fmla="*/ 213 h 374"/>
              <a:gd name="T16" fmla="*/ 98 w 444"/>
              <a:gd name="T17" fmla="*/ 107 h 374"/>
              <a:gd name="T18" fmla="*/ 160 w 444"/>
              <a:gd name="T19" fmla="*/ 107 h 374"/>
              <a:gd name="T20" fmla="*/ 168 w 444"/>
              <a:gd name="T21" fmla="*/ 0 h 374"/>
              <a:gd name="T22" fmla="*/ 124 w 444"/>
              <a:gd name="T23" fmla="*/ 0 h 374"/>
              <a:gd name="T24" fmla="*/ 89 w 444"/>
              <a:gd name="T25" fmla="*/ 28 h 374"/>
              <a:gd name="T26" fmla="*/ 9 w 444"/>
              <a:gd name="T27" fmla="*/ 213 h 374"/>
              <a:gd name="T28" fmla="*/ 0 w 444"/>
              <a:gd name="T29" fmla="*/ 258 h 374"/>
              <a:gd name="T30" fmla="*/ 18 w 444"/>
              <a:gd name="T31" fmla="*/ 356 h 374"/>
              <a:gd name="T32" fmla="*/ 45 w 444"/>
              <a:gd name="T33" fmla="*/ 373 h 374"/>
              <a:gd name="T34" fmla="*/ 399 w 444"/>
              <a:gd name="T35" fmla="*/ 373 h 374"/>
              <a:gd name="T36" fmla="*/ 426 w 444"/>
              <a:gd name="T37" fmla="*/ 356 h 374"/>
              <a:gd name="T38" fmla="*/ 443 w 444"/>
              <a:gd name="T39" fmla="*/ 258 h 374"/>
              <a:gd name="T40" fmla="*/ 434 w 444"/>
              <a:gd name="T41" fmla="*/ 213 h 374"/>
              <a:gd name="T42" fmla="*/ 408 w 444"/>
              <a:gd name="T43" fmla="*/ 275 h 374"/>
              <a:gd name="T44" fmla="*/ 408 w 444"/>
              <a:gd name="T45" fmla="*/ 275 h 374"/>
              <a:gd name="T46" fmla="*/ 399 w 444"/>
              <a:gd name="T47" fmla="*/ 311 h 374"/>
              <a:gd name="T48" fmla="*/ 372 w 444"/>
              <a:gd name="T49" fmla="*/ 338 h 374"/>
              <a:gd name="T50" fmla="*/ 71 w 444"/>
              <a:gd name="T51" fmla="*/ 338 h 374"/>
              <a:gd name="T52" fmla="*/ 45 w 444"/>
              <a:gd name="T53" fmla="*/ 311 h 374"/>
              <a:gd name="T54" fmla="*/ 45 w 444"/>
              <a:gd name="T55" fmla="*/ 275 h 374"/>
              <a:gd name="T56" fmla="*/ 62 w 444"/>
              <a:gd name="T57" fmla="*/ 249 h 374"/>
              <a:gd name="T58" fmla="*/ 381 w 444"/>
              <a:gd name="T59" fmla="*/ 249 h 374"/>
              <a:gd name="T60" fmla="*/ 408 w 444"/>
              <a:gd name="T61" fmla="*/ 27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4" h="37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7" name="Freeform 165"/>
          <p:cNvSpPr>
            <a:spLocks noChangeArrowheads="1"/>
          </p:cNvSpPr>
          <p:nvPr userDrawn="1"/>
        </p:nvSpPr>
        <p:spPr bwMode="auto">
          <a:xfrm>
            <a:off x="1266900" y="1804362"/>
            <a:ext cx="230414" cy="154969"/>
          </a:xfrm>
          <a:custGeom>
            <a:avLst/>
            <a:gdLst>
              <a:gd name="T0" fmla="*/ 345 w 497"/>
              <a:gd name="T1" fmla="*/ 53 h 337"/>
              <a:gd name="T2" fmla="*/ 97 w 497"/>
              <a:gd name="T3" fmla="*/ 53 h 337"/>
              <a:gd name="T4" fmla="*/ 97 w 497"/>
              <a:gd name="T5" fmla="*/ 0 h 337"/>
              <a:gd name="T6" fmla="*/ 0 w 497"/>
              <a:gd name="T7" fmla="*/ 88 h 337"/>
              <a:gd name="T8" fmla="*/ 97 w 497"/>
              <a:gd name="T9" fmla="*/ 169 h 337"/>
              <a:gd name="T10" fmla="*/ 97 w 497"/>
              <a:gd name="T11" fmla="*/ 124 h 337"/>
              <a:gd name="T12" fmla="*/ 345 w 497"/>
              <a:gd name="T13" fmla="*/ 124 h 337"/>
              <a:gd name="T14" fmla="*/ 345 w 497"/>
              <a:gd name="T15" fmla="*/ 53 h 337"/>
              <a:gd name="T16" fmla="*/ 496 w 497"/>
              <a:gd name="T17" fmla="*/ 257 h 337"/>
              <a:gd name="T18" fmla="*/ 398 w 497"/>
              <a:gd name="T19" fmla="*/ 177 h 337"/>
              <a:gd name="T20" fmla="*/ 398 w 497"/>
              <a:gd name="T21" fmla="*/ 222 h 337"/>
              <a:gd name="T22" fmla="*/ 150 w 497"/>
              <a:gd name="T23" fmla="*/ 222 h 337"/>
              <a:gd name="T24" fmla="*/ 150 w 497"/>
              <a:gd name="T25" fmla="*/ 292 h 337"/>
              <a:gd name="T26" fmla="*/ 398 w 497"/>
              <a:gd name="T27" fmla="*/ 292 h 337"/>
              <a:gd name="T28" fmla="*/ 398 w 497"/>
              <a:gd name="T29" fmla="*/ 336 h 337"/>
              <a:gd name="T30" fmla="*/ 496 w 497"/>
              <a:gd name="T31" fmla="*/ 25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345" y="53"/>
                </a:moveTo>
                <a:lnTo>
                  <a:pt x="97" y="53"/>
                </a:lnTo>
                <a:lnTo>
                  <a:pt x="97" y="0"/>
                </a:lnTo>
                <a:lnTo>
                  <a:pt x="0" y="88"/>
                </a:lnTo>
                <a:lnTo>
                  <a:pt x="97" y="169"/>
                </a:lnTo>
                <a:lnTo>
                  <a:pt x="97" y="124"/>
                </a:lnTo>
                <a:lnTo>
                  <a:pt x="345" y="124"/>
                </a:lnTo>
                <a:lnTo>
                  <a:pt x="345" y="53"/>
                </a:lnTo>
                <a:close/>
                <a:moveTo>
                  <a:pt x="496" y="257"/>
                </a:moveTo>
                <a:lnTo>
                  <a:pt x="398" y="177"/>
                </a:lnTo>
                <a:lnTo>
                  <a:pt x="398" y="222"/>
                </a:lnTo>
                <a:lnTo>
                  <a:pt x="150" y="222"/>
                </a:lnTo>
                <a:lnTo>
                  <a:pt x="150" y="292"/>
                </a:lnTo>
                <a:lnTo>
                  <a:pt x="398" y="292"/>
                </a:lnTo>
                <a:lnTo>
                  <a:pt x="398" y="336"/>
                </a:lnTo>
                <a:lnTo>
                  <a:pt x="496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8" name="Freeform 10"/>
          <p:cNvSpPr>
            <a:spLocks noChangeArrowheads="1"/>
          </p:cNvSpPr>
          <p:nvPr userDrawn="1"/>
        </p:nvSpPr>
        <p:spPr bwMode="auto">
          <a:xfrm>
            <a:off x="7811589" y="3625838"/>
            <a:ext cx="229277" cy="229277"/>
          </a:xfrm>
          <a:custGeom>
            <a:avLst/>
            <a:gdLst>
              <a:gd name="T0" fmla="*/ 240 w 480"/>
              <a:gd name="T1" fmla="*/ 0 h 479"/>
              <a:gd name="T2" fmla="*/ 240 w 480"/>
              <a:gd name="T3" fmla="*/ 0 h 479"/>
              <a:gd name="T4" fmla="*/ 0 w 480"/>
              <a:gd name="T5" fmla="*/ 239 h 479"/>
              <a:gd name="T6" fmla="*/ 240 w 480"/>
              <a:gd name="T7" fmla="*/ 478 h 479"/>
              <a:gd name="T8" fmla="*/ 479 w 480"/>
              <a:gd name="T9" fmla="*/ 239 h 479"/>
              <a:gd name="T10" fmla="*/ 240 w 480"/>
              <a:gd name="T11" fmla="*/ 0 h 479"/>
              <a:gd name="T12" fmla="*/ 364 w 480"/>
              <a:gd name="T13" fmla="*/ 115 h 479"/>
              <a:gd name="T14" fmla="*/ 364 w 480"/>
              <a:gd name="T15" fmla="*/ 115 h 479"/>
              <a:gd name="T16" fmla="*/ 62 w 480"/>
              <a:gd name="T17" fmla="*/ 239 h 479"/>
              <a:gd name="T18" fmla="*/ 62 w 480"/>
              <a:gd name="T19" fmla="*/ 239 h 479"/>
              <a:gd name="T20" fmla="*/ 240 w 480"/>
              <a:gd name="T21" fmla="*/ 62 h 479"/>
              <a:gd name="T22" fmla="*/ 355 w 480"/>
              <a:gd name="T23" fmla="*/ 97 h 479"/>
              <a:gd name="T24" fmla="*/ 98 w 480"/>
              <a:gd name="T25" fmla="*/ 354 h 479"/>
              <a:gd name="T26" fmla="*/ 62 w 480"/>
              <a:gd name="T27" fmla="*/ 239 h 479"/>
              <a:gd name="T28" fmla="*/ 107 w 480"/>
              <a:gd name="T29" fmla="*/ 372 h 479"/>
              <a:gd name="T30" fmla="*/ 107 w 480"/>
              <a:gd name="T31" fmla="*/ 372 h 479"/>
              <a:gd name="T32" fmla="*/ 240 w 480"/>
              <a:gd name="T33" fmla="*/ 425 h 479"/>
              <a:gd name="T34" fmla="*/ 240 w 480"/>
              <a:gd name="T35" fmla="*/ 425 h 479"/>
              <a:gd name="T36" fmla="*/ 124 w 480"/>
              <a:gd name="T37" fmla="*/ 381 h 479"/>
              <a:gd name="T38" fmla="*/ 381 w 480"/>
              <a:gd name="T39" fmla="*/ 124 h 479"/>
              <a:gd name="T40" fmla="*/ 417 w 480"/>
              <a:gd name="T41" fmla="*/ 239 h 479"/>
              <a:gd name="T42" fmla="*/ 240 w 480"/>
              <a:gd name="T43" fmla="*/ 425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9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6"/>
                  <a:pt x="0" y="239"/>
                </a:cubicBezTo>
                <a:cubicBezTo>
                  <a:pt x="0" y="372"/>
                  <a:pt x="107" y="478"/>
                  <a:pt x="240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72" y="0"/>
                  <a:pt x="240" y="0"/>
                </a:cubicBezTo>
                <a:close/>
                <a:moveTo>
                  <a:pt x="364" y="115"/>
                </a:moveTo>
                <a:lnTo>
                  <a:pt x="364" y="115"/>
                </a:lnTo>
                <a:close/>
                <a:moveTo>
                  <a:pt x="62" y="239"/>
                </a:moveTo>
                <a:lnTo>
                  <a:pt x="62" y="239"/>
                </a:lnTo>
                <a:cubicBezTo>
                  <a:pt x="62" y="141"/>
                  <a:pt x="142" y="62"/>
                  <a:pt x="240" y="62"/>
                </a:cubicBezTo>
                <a:cubicBezTo>
                  <a:pt x="284" y="62"/>
                  <a:pt x="319" y="79"/>
                  <a:pt x="355" y="97"/>
                </a:cubicBezTo>
                <a:cubicBezTo>
                  <a:pt x="98" y="354"/>
                  <a:pt x="98" y="354"/>
                  <a:pt x="98" y="354"/>
                </a:cubicBezTo>
                <a:cubicBezTo>
                  <a:pt x="71" y="328"/>
                  <a:pt x="62" y="283"/>
                  <a:pt x="62" y="239"/>
                </a:cubicBezTo>
                <a:close/>
                <a:moveTo>
                  <a:pt x="107" y="372"/>
                </a:moveTo>
                <a:lnTo>
                  <a:pt x="107" y="372"/>
                </a:lnTo>
                <a:close/>
                <a:moveTo>
                  <a:pt x="240" y="425"/>
                </a:moveTo>
                <a:lnTo>
                  <a:pt x="240" y="425"/>
                </a:lnTo>
                <a:cubicBezTo>
                  <a:pt x="195" y="425"/>
                  <a:pt x="160" y="407"/>
                  <a:pt x="124" y="381"/>
                </a:cubicBezTo>
                <a:cubicBezTo>
                  <a:pt x="381" y="124"/>
                  <a:pt x="381" y="124"/>
                  <a:pt x="381" y="124"/>
                </a:cubicBezTo>
                <a:cubicBezTo>
                  <a:pt x="408" y="159"/>
                  <a:pt x="417" y="194"/>
                  <a:pt x="417" y="239"/>
                </a:cubicBezTo>
                <a:cubicBezTo>
                  <a:pt x="417" y="345"/>
                  <a:pt x="337" y="425"/>
                  <a:pt x="240" y="4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9" name="Freeform 14"/>
          <p:cNvSpPr>
            <a:spLocks noChangeArrowheads="1"/>
          </p:cNvSpPr>
          <p:nvPr userDrawn="1"/>
        </p:nvSpPr>
        <p:spPr bwMode="auto">
          <a:xfrm>
            <a:off x="8641165" y="2660813"/>
            <a:ext cx="199829" cy="199830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230 w 418"/>
              <a:gd name="T13" fmla="*/ 230 h 417"/>
              <a:gd name="T14" fmla="*/ 230 w 418"/>
              <a:gd name="T15" fmla="*/ 230 h 417"/>
              <a:gd name="T16" fmla="*/ 230 w 418"/>
              <a:gd name="T17" fmla="*/ 328 h 417"/>
              <a:gd name="T18" fmla="*/ 177 w 418"/>
              <a:gd name="T19" fmla="*/ 328 h 417"/>
              <a:gd name="T20" fmla="*/ 177 w 418"/>
              <a:gd name="T21" fmla="*/ 230 h 417"/>
              <a:gd name="T22" fmla="*/ 79 w 418"/>
              <a:gd name="T23" fmla="*/ 230 h 417"/>
              <a:gd name="T24" fmla="*/ 79 w 418"/>
              <a:gd name="T25" fmla="*/ 177 h 417"/>
              <a:gd name="T26" fmla="*/ 177 w 418"/>
              <a:gd name="T27" fmla="*/ 177 h 417"/>
              <a:gd name="T28" fmla="*/ 177 w 418"/>
              <a:gd name="T29" fmla="*/ 79 h 417"/>
              <a:gd name="T30" fmla="*/ 230 w 418"/>
              <a:gd name="T31" fmla="*/ 79 h 417"/>
              <a:gd name="T32" fmla="*/ 230 w 418"/>
              <a:gd name="T33" fmla="*/ 177 h 417"/>
              <a:gd name="T34" fmla="*/ 327 w 418"/>
              <a:gd name="T35" fmla="*/ 177 h 417"/>
              <a:gd name="T36" fmla="*/ 327 w 418"/>
              <a:gd name="T37" fmla="*/ 230 h 417"/>
              <a:gd name="T38" fmla="*/ 230 w 418"/>
              <a:gd name="T39" fmla="*/ 23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8" y="0"/>
                  <a:pt x="0" y="88"/>
                  <a:pt x="0" y="204"/>
                </a:cubicBezTo>
                <a:cubicBezTo>
                  <a:pt x="0" y="319"/>
                  <a:pt x="88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230" y="230"/>
                </a:moveTo>
                <a:lnTo>
                  <a:pt x="230" y="230"/>
                </a:lnTo>
                <a:cubicBezTo>
                  <a:pt x="230" y="328"/>
                  <a:pt x="230" y="328"/>
                  <a:pt x="230" y="328"/>
                </a:cubicBezTo>
                <a:cubicBezTo>
                  <a:pt x="177" y="328"/>
                  <a:pt x="177" y="328"/>
                  <a:pt x="177" y="328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177"/>
                  <a:pt x="79" y="177"/>
                  <a:pt x="79" y="177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230" y="79"/>
                  <a:pt x="230" y="79"/>
                  <a:pt x="230" y="79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230"/>
                  <a:pt x="327" y="230"/>
                  <a:pt x="327" y="230"/>
                </a:cubicBezTo>
                <a:lnTo>
                  <a:pt x="230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0" name="Freeform 43"/>
          <p:cNvSpPr>
            <a:spLocks noChangeArrowheads="1"/>
          </p:cNvSpPr>
          <p:nvPr userDrawn="1"/>
        </p:nvSpPr>
        <p:spPr bwMode="auto">
          <a:xfrm>
            <a:off x="7836830" y="2704521"/>
            <a:ext cx="178794" cy="183000"/>
          </a:xfrm>
          <a:custGeom>
            <a:avLst/>
            <a:gdLst>
              <a:gd name="T0" fmla="*/ 0 w 373"/>
              <a:gd name="T1" fmla="*/ 0 h 382"/>
              <a:gd name="T2" fmla="*/ 0 w 373"/>
              <a:gd name="T3" fmla="*/ 0 h 382"/>
              <a:gd name="T4" fmla="*/ 0 w 373"/>
              <a:gd name="T5" fmla="*/ 62 h 382"/>
              <a:gd name="T6" fmla="*/ 319 w 373"/>
              <a:gd name="T7" fmla="*/ 381 h 382"/>
              <a:gd name="T8" fmla="*/ 372 w 373"/>
              <a:gd name="T9" fmla="*/ 381 h 382"/>
              <a:gd name="T10" fmla="*/ 0 w 373"/>
              <a:gd name="T11" fmla="*/ 0 h 382"/>
              <a:gd name="T12" fmla="*/ 0 w 373"/>
              <a:gd name="T13" fmla="*/ 115 h 382"/>
              <a:gd name="T14" fmla="*/ 0 w 373"/>
              <a:gd name="T15" fmla="*/ 115 h 382"/>
              <a:gd name="T16" fmla="*/ 0 w 373"/>
              <a:gd name="T17" fmla="*/ 177 h 382"/>
              <a:gd name="T18" fmla="*/ 196 w 373"/>
              <a:gd name="T19" fmla="*/ 381 h 382"/>
              <a:gd name="T20" fmla="*/ 258 w 373"/>
              <a:gd name="T21" fmla="*/ 381 h 382"/>
              <a:gd name="T22" fmla="*/ 0 w 373"/>
              <a:gd name="T23" fmla="*/ 115 h 382"/>
              <a:gd name="T24" fmla="*/ 54 w 373"/>
              <a:gd name="T25" fmla="*/ 266 h 382"/>
              <a:gd name="T26" fmla="*/ 54 w 373"/>
              <a:gd name="T27" fmla="*/ 266 h 382"/>
              <a:gd name="T28" fmla="*/ 0 w 373"/>
              <a:gd name="T29" fmla="*/ 319 h 382"/>
              <a:gd name="T30" fmla="*/ 54 w 373"/>
              <a:gd name="T31" fmla="*/ 381 h 382"/>
              <a:gd name="T32" fmla="*/ 107 w 373"/>
              <a:gd name="T33" fmla="*/ 319 h 382"/>
              <a:gd name="T34" fmla="*/ 54 w 373"/>
              <a:gd name="T35" fmla="*/ 26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3" h="382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1" name="Freeform 95"/>
          <p:cNvSpPr>
            <a:spLocks noChangeArrowheads="1"/>
          </p:cNvSpPr>
          <p:nvPr userDrawn="1"/>
        </p:nvSpPr>
        <p:spPr bwMode="auto">
          <a:xfrm>
            <a:off x="7815796" y="4115944"/>
            <a:ext cx="220862" cy="195623"/>
          </a:xfrm>
          <a:custGeom>
            <a:avLst/>
            <a:gdLst>
              <a:gd name="T0" fmla="*/ 257 w 462"/>
              <a:gd name="T1" fmla="*/ 0 h 409"/>
              <a:gd name="T2" fmla="*/ 257 w 462"/>
              <a:gd name="T3" fmla="*/ 0 h 409"/>
              <a:gd name="T4" fmla="*/ 62 w 462"/>
              <a:gd name="T5" fmla="*/ 205 h 409"/>
              <a:gd name="T6" fmla="*/ 0 w 462"/>
              <a:gd name="T7" fmla="*/ 205 h 409"/>
              <a:gd name="T8" fmla="*/ 89 w 462"/>
              <a:gd name="T9" fmla="*/ 302 h 409"/>
              <a:gd name="T10" fmla="*/ 178 w 462"/>
              <a:gd name="T11" fmla="*/ 205 h 409"/>
              <a:gd name="T12" fmla="*/ 106 w 462"/>
              <a:gd name="T13" fmla="*/ 205 h 409"/>
              <a:gd name="T14" fmla="*/ 257 w 462"/>
              <a:gd name="T15" fmla="*/ 53 h 409"/>
              <a:gd name="T16" fmla="*/ 416 w 462"/>
              <a:gd name="T17" fmla="*/ 205 h 409"/>
              <a:gd name="T18" fmla="*/ 257 w 462"/>
              <a:gd name="T19" fmla="*/ 364 h 409"/>
              <a:gd name="T20" fmla="*/ 169 w 462"/>
              <a:gd name="T21" fmla="*/ 328 h 409"/>
              <a:gd name="T22" fmla="*/ 133 w 462"/>
              <a:gd name="T23" fmla="*/ 364 h 409"/>
              <a:gd name="T24" fmla="*/ 257 w 462"/>
              <a:gd name="T25" fmla="*/ 408 h 409"/>
              <a:gd name="T26" fmla="*/ 461 w 462"/>
              <a:gd name="T27" fmla="*/ 205 h 409"/>
              <a:gd name="T28" fmla="*/ 257 w 462"/>
              <a:gd name="T29" fmla="*/ 0 h 409"/>
              <a:gd name="T30" fmla="*/ 240 w 462"/>
              <a:gd name="T31" fmla="*/ 98 h 409"/>
              <a:gd name="T32" fmla="*/ 240 w 462"/>
              <a:gd name="T33" fmla="*/ 98 h 409"/>
              <a:gd name="T34" fmla="*/ 240 w 462"/>
              <a:gd name="T35" fmla="*/ 213 h 409"/>
              <a:gd name="T36" fmla="*/ 319 w 462"/>
              <a:gd name="T37" fmla="*/ 293 h 409"/>
              <a:gd name="T38" fmla="*/ 346 w 462"/>
              <a:gd name="T39" fmla="*/ 266 h 409"/>
              <a:gd name="T40" fmla="*/ 275 w 462"/>
              <a:gd name="T41" fmla="*/ 205 h 409"/>
              <a:gd name="T42" fmla="*/ 275 w 462"/>
              <a:gd name="T43" fmla="*/ 98 h 409"/>
              <a:gd name="T44" fmla="*/ 240 w 462"/>
              <a:gd name="T45" fmla="*/ 9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409">
                <a:moveTo>
                  <a:pt x="257" y="0"/>
                </a:moveTo>
                <a:lnTo>
                  <a:pt x="257" y="0"/>
                </a:lnTo>
                <a:cubicBezTo>
                  <a:pt x="151" y="0"/>
                  <a:pt x="62" y="89"/>
                  <a:pt x="62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89" y="302"/>
                  <a:pt x="89" y="302"/>
                  <a:pt x="89" y="302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5" y="124"/>
                  <a:pt x="178" y="53"/>
                  <a:pt x="257" y="53"/>
                </a:cubicBezTo>
                <a:cubicBezTo>
                  <a:pt x="346" y="53"/>
                  <a:pt x="416" y="124"/>
                  <a:pt x="416" y="205"/>
                </a:cubicBezTo>
                <a:cubicBezTo>
                  <a:pt x="416" y="293"/>
                  <a:pt x="346" y="364"/>
                  <a:pt x="257" y="364"/>
                </a:cubicBezTo>
                <a:cubicBezTo>
                  <a:pt x="231" y="364"/>
                  <a:pt x="196" y="346"/>
                  <a:pt x="169" y="328"/>
                </a:cubicBezTo>
                <a:cubicBezTo>
                  <a:pt x="133" y="364"/>
                  <a:pt x="133" y="364"/>
                  <a:pt x="133" y="364"/>
                </a:cubicBezTo>
                <a:cubicBezTo>
                  <a:pt x="169" y="391"/>
                  <a:pt x="213" y="408"/>
                  <a:pt x="257" y="408"/>
                </a:cubicBezTo>
                <a:cubicBezTo>
                  <a:pt x="372" y="408"/>
                  <a:pt x="461" y="319"/>
                  <a:pt x="461" y="205"/>
                </a:cubicBezTo>
                <a:cubicBezTo>
                  <a:pt x="461" y="98"/>
                  <a:pt x="372" y="0"/>
                  <a:pt x="257" y="0"/>
                </a:cubicBezTo>
                <a:close/>
                <a:moveTo>
                  <a:pt x="240" y="98"/>
                </a:moveTo>
                <a:lnTo>
                  <a:pt x="240" y="98"/>
                </a:lnTo>
                <a:cubicBezTo>
                  <a:pt x="240" y="213"/>
                  <a:pt x="240" y="213"/>
                  <a:pt x="240" y="21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98"/>
                  <a:pt x="275" y="98"/>
                  <a:pt x="275" y="98"/>
                </a:cubicBezTo>
                <a:lnTo>
                  <a:pt x="240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2" name="Freeform 125"/>
          <p:cNvSpPr>
            <a:spLocks noChangeArrowheads="1"/>
          </p:cNvSpPr>
          <p:nvPr userDrawn="1"/>
        </p:nvSpPr>
        <p:spPr bwMode="auto">
          <a:xfrm>
            <a:off x="7820003" y="3160972"/>
            <a:ext cx="212449" cy="216657"/>
          </a:xfrm>
          <a:custGeom>
            <a:avLst/>
            <a:gdLst>
              <a:gd name="T0" fmla="*/ 399 w 445"/>
              <a:gd name="T1" fmla="*/ 0 h 453"/>
              <a:gd name="T2" fmla="*/ 399 w 445"/>
              <a:gd name="T3" fmla="*/ 0 h 453"/>
              <a:gd name="T4" fmla="*/ 169 w 445"/>
              <a:gd name="T5" fmla="*/ 0 h 453"/>
              <a:gd name="T6" fmla="*/ 124 w 445"/>
              <a:gd name="T7" fmla="*/ 53 h 453"/>
              <a:gd name="T8" fmla="*/ 124 w 445"/>
              <a:gd name="T9" fmla="*/ 124 h 453"/>
              <a:gd name="T10" fmla="*/ 169 w 445"/>
              <a:gd name="T11" fmla="*/ 124 h 453"/>
              <a:gd name="T12" fmla="*/ 169 w 445"/>
              <a:gd name="T13" fmla="*/ 53 h 453"/>
              <a:gd name="T14" fmla="*/ 399 w 445"/>
              <a:gd name="T15" fmla="*/ 53 h 453"/>
              <a:gd name="T16" fmla="*/ 399 w 445"/>
              <a:gd name="T17" fmla="*/ 399 h 453"/>
              <a:gd name="T18" fmla="*/ 169 w 445"/>
              <a:gd name="T19" fmla="*/ 399 h 453"/>
              <a:gd name="T20" fmla="*/ 169 w 445"/>
              <a:gd name="T21" fmla="*/ 346 h 453"/>
              <a:gd name="T22" fmla="*/ 124 w 445"/>
              <a:gd name="T23" fmla="*/ 346 h 453"/>
              <a:gd name="T24" fmla="*/ 124 w 445"/>
              <a:gd name="T25" fmla="*/ 399 h 453"/>
              <a:gd name="T26" fmla="*/ 169 w 445"/>
              <a:gd name="T27" fmla="*/ 452 h 453"/>
              <a:gd name="T28" fmla="*/ 399 w 445"/>
              <a:gd name="T29" fmla="*/ 452 h 453"/>
              <a:gd name="T30" fmla="*/ 444 w 445"/>
              <a:gd name="T31" fmla="*/ 399 h 453"/>
              <a:gd name="T32" fmla="*/ 444 w 445"/>
              <a:gd name="T33" fmla="*/ 53 h 453"/>
              <a:gd name="T34" fmla="*/ 399 w 445"/>
              <a:gd name="T35" fmla="*/ 0 h 453"/>
              <a:gd name="T36" fmla="*/ 222 w 445"/>
              <a:gd name="T37" fmla="*/ 337 h 453"/>
              <a:gd name="T38" fmla="*/ 222 w 445"/>
              <a:gd name="T39" fmla="*/ 337 h 453"/>
              <a:gd name="T40" fmla="*/ 319 w 445"/>
              <a:gd name="T41" fmla="*/ 239 h 453"/>
              <a:gd name="T42" fmla="*/ 222 w 445"/>
              <a:gd name="T43" fmla="*/ 142 h 453"/>
              <a:gd name="T44" fmla="*/ 222 w 445"/>
              <a:gd name="T45" fmla="*/ 204 h 453"/>
              <a:gd name="T46" fmla="*/ 0 w 445"/>
              <a:gd name="T47" fmla="*/ 204 h 453"/>
              <a:gd name="T48" fmla="*/ 0 w 445"/>
              <a:gd name="T49" fmla="*/ 275 h 453"/>
              <a:gd name="T50" fmla="*/ 222 w 445"/>
              <a:gd name="T51" fmla="*/ 275 h 453"/>
              <a:gd name="T52" fmla="*/ 222 w 445"/>
              <a:gd name="T53" fmla="*/ 33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453">
                <a:moveTo>
                  <a:pt x="399" y="0"/>
                </a:moveTo>
                <a:lnTo>
                  <a:pt x="399" y="0"/>
                </a:lnTo>
                <a:cubicBezTo>
                  <a:pt x="169" y="0"/>
                  <a:pt x="169" y="0"/>
                  <a:pt x="169" y="0"/>
                </a:cubicBezTo>
                <a:cubicBezTo>
                  <a:pt x="142" y="0"/>
                  <a:pt x="124" y="27"/>
                  <a:pt x="124" y="53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399" y="53"/>
                  <a:pt x="399" y="53"/>
                  <a:pt x="399" y="53"/>
                </a:cubicBezTo>
                <a:cubicBezTo>
                  <a:pt x="399" y="399"/>
                  <a:pt x="399" y="399"/>
                  <a:pt x="399" y="399"/>
                </a:cubicBezTo>
                <a:cubicBezTo>
                  <a:pt x="169" y="399"/>
                  <a:pt x="169" y="399"/>
                  <a:pt x="169" y="399"/>
                </a:cubicBezTo>
                <a:cubicBezTo>
                  <a:pt x="169" y="346"/>
                  <a:pt x="169" y="346"/>
                  <a:pt x="169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4" y="425"/>
                  <a:pt x="142" y="452"/>
                  <a:pt x="169" y="452"/>
                </a:cubicBezTo>
                <a:cubicBezTo>
                  <a:pt x="399" y="452"/>
                  <a:pt x="399" y="452"/>
                  <a:pt x="399" y="452"/>
                </a:cubicBezTo>
                <a:cubicBezTo>
                  <a:pt x="425" y="452"/>
                  <a:pt x="444" y="425"/>
                  <a:pt x="444" y="39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27"/>
                  <a:pt x="425" y="0"/>
                  <a:pt x="399" y="0"/>
                </a:cubicBezTo>
                <a:close/>
                <a:moveTo>
                  <a:pt x="222" y="337"/>
                </a:moveTo>
                <a:lnTo>
                  <a:pt x="222" y="337"/>
                </a:lnTo>
                <a:cubicBezTo>
                  <a:pt x="319" y="239"/>
                  <a:pt x="319" y="239"/>
                  <a:pt x="319" y="239"/>
                </a:cubicBezTo>
                <a:cubicBezTo>
                  <a:pt x="222" y="142"/>
                  <a:pt x="222" y="142"/>
                  <a:pt x="222" y="142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75"/>
                  <a:pt x="0" y="275"/>
                  <a:pt x="0" y="275"/>
                </a:cubicBezTo>
                <a:cubicBezTo>
                  <a:pt x="222" y="275"/>
                  <a:pt x="222" y="275"/>
                  <a:pt x="222" y="275"/>
                </a:cubicBezTo>
                <a:lnTo>
                  <a:pt x="222" y="3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3" name="Freeform 128"/>
          <p:cNvSpPr>
            <a:spLocks noChangeArrowheads="1"/>
          </p:cNvSpPr>
          <p:nvPr userDrawn="1"/>
        </p:nvSpPr>
        <p:spPr bwMode="auto">
          <a:xfrm>
            <a:off x="7338310" y="2683486"/>
            <a:ext cx="229278" cy="225070"/>
          </a:xfrm>
          <a:custGeom>
            <a:avLst/>
            <a:gdLst>
              <a:gd name="T0" fmla="*/ 115 w 479"/>
              <a:gd name="T1" fmla="*/ 275 h 471"/>
              <a:gd name="T2" fmla="*/ 115 w 479"/>
              <a:gd name="T3" fmla="*/ 275 h 471"/>
              <a:gd name="T4" fmla="*/ 203 w 479"/>
              <a:gd name="T5" fmla="*/ 364 h 471"/>
              <a:gd name="T6" fmla="*/ 363 w 479"/>
              <a:gd name="T7" fmla="*/ 196 h 471"/>
              <a:gd name="T8" fmla="*/ 274 w 479"/>
              <a:gd name="T9" fmla="*/ 107 h 471"/>
              <a:gd name="T10" fmla="*/ 115 w 479"/>
              <a:gd name="T11" fmla="*/ 275 h 471"/>
              <a:gd name="T12" fmla="*/ 461 w 479"/>
              <a:gd name="T13" fmla="*/ 151 h 471"/>
              <a:gd name="T14" fmla="*/ 461 w 479"/>
              <a:gd name="T15" fmla="*/ 151 h 471"/>
              <a:gd name="T16" fmla="*/ 425 w 479"/>
              <a:gd name="T17" fmla="*/ 116 h 471"/>
              <a:gd name="T18" fmla="*/ 399 w 479"/>
              <a:gd name="T19" fmla="*/ 116 h 471"/>
              <a:gd name="T20" fmla="*/ 355 w 479"/>
              <a:gd name="T21" fmla="*/ 72 h 471"/>
              <a:gd name="T22" fmla="*/ 363 w 479"/>
              <a:gd name="T23" fmla="*/ 45 h 471"/>
              <a:gd name="T24" fmla="*/ 319 w 479"/>
              <a:gd name="T25" fmla="*/ 9 h 471"/>
              <a:gd name="T26" fmla="*/ 284 w 479"/>
              <a:gd name="T27" fmla="*/ 9 h 471"/>
              <a:gd name="T28" fmla="*/ 9 w 479"/>
              <a:gd name="T29" fmla="*/ 284 h 471"/>
              <a:gd name="T30" fmla="*/ 9 w 479"/>
              <a:gd name="T31" fmla="*/ 319 h 471"/>
              <a:gd name="T32" fmla="*/ 53 w 479"/>
              <a:gd name="T33" fmla="*/ 355 h 471"/>
              <a:gd name="T34" fmla="*/ 71 w 479"/>
              <a:gd name="T35" fmla="*/ 347 h 471"/>
              <a:gd name="T36" fmla="*/ 124 w 479"/>
              <a:gd name="T37" fmla="*/ 400 h 471"/>
              <a:gd name="T38" fmla="*/ 115 w 479"/>
              <a:gd name="T39" fmla="*/ 426 h 471"/>
              <a:gd name="T40" fmla="*/ 159 w 479"/>
              <a:gd name="T41" fmla="*/ 462 h 471"/>
              <a:gd name="T42" fmla="*/ 195 w 479"/>
              <a:gd name="T43" fmla="*/ 462 h 471"/>
              <a:gd name="T44" fmla="*/ 461 w 479"/>
              <a:gd name="T45" fmla="*/ 187 h 471"/>
              <a:gd name="T46" fmla="*/ 461 w 479"/>
              <a:gd name="T47" fmla="*/ 151 h 471"/>
              <a:gd name="T48" fmla="*/ 203 w 479"/>
              <a:gd name="T49" fmla="*/ 400 h 471"/>
              <a:gd name="T50" fmla="*/ 203 w 479"/>
              <a:gd name="T51" fmla="*/ 400 h 471"/>
              <a:gd name="T52" fmla="*/ 71 w 479"/>
              <a:gd name="T53" fmla="*/ 275 h 471"/>
              <a:gd name="T54" fmla="*/ 274 w 479"/>
              <a:gd name="T55" fmla="*/ 72 h 471"/>
              <a:gd name="T56" fmla="*/ 399 w 479"/>
              <a:gd name="T57" fmla="*/ 196 h 471"/>
              <a:gd name="T58" fmla="*/ 203 w 479"/>
              <a:gd name="T59" fmla="*/ 40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9" h="471">
                <a:moveTo>
                  <a:pt x="115" y="275"/>
                </a:moveTo>
                <a:lnTo>
                  <a:pt x="115" y="275"/>
                </a:lnTo>
                <a:cubicBezTo>
                  <a:pt x="203" y="364"/>
                  <a:pt x="203" y="364"/>
                  <a:pt x="203" y="364"/>
                </a:cubicBezTo>
                <a:cubicBezTo>
                  <a:pt x="363" y="196"/>
                  <a:pt x="363" y="196"/>
                  <a:pt x="363" y="196"/>
                </a:cubicBezTo>
                <a:cubicBezTo>
                  <a:pt x="274" y="107"/>
                  <a:pt x="274" y="107"/>
                  <a:pt x="274" y="107"/>
                </a:cubicBezTo>
                <a:lnTo>
                  <a:pt x="115" y="275"/>
                </a:lnTo>
                <a:close/>
                <a:moveTo>
                  <a:pt x="461" y="151"/>
                </a:moveTo>
                <a:lnTo>
                  <a:pt x="461" y="151"/>
                </a:lnTo>
                <a:cubicBezTo>
                  <a:pt x="425" y="116"/>
                  <a:pt x="425" y="116"/>
                  <a:pt x="425" y="116"/>
                </a:cubicBezTo>
                <a:cubicBezTo>
                  <a:pt x="416" y="116"/>
                  <a:pt x="408" y="116"/>
                  <a:pt x="399" y="116"/>
                </a:cubicBezTo>
                <a:cubicBezTo>
                  <a:pt x="372" y="116"/>
                  <a:pt x="355" y="98"/>
                  <a:pt x="355" y="72"/>
                </a:cubicBezTo>
                <a:cubicBezTo>
                  <a:pt x="355" y="63"/>
                  <a:pt x="355" y="54"/>
                  <a:pt x="363" y="45"/>
                </a:cubicBezTo>
                <a:cubicBezTo>
                  <a:pt x="319" y="9"/>
                  <a:pt x="319" y="9"/>
                  <a:pt x="319" y="9"/>
                </a:cubicBezTo>
                <a:cubicBezTo>
                  <a:pt x="310" y="0"/>
                  <a:pt x="293" y="0"/>
                  <a:pt x="284" y="9"/>
                </a:cubicBezTo>
                <a:cubicBezTo>
                  <a:pt x="9" y="284"/>
                  <a:pt x="9" y="284"/>
                  <a:pt x="9" y="284"/>
                </a:cubicBezTo>
                <a:cubicBezTo>
                  <a:pt x="0" y="293"/>
                  <a:pt x="0" y="311"/>
                  <a:pt x="9" y="319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53" y="347"/>
                  <a:pt x="62" y="347"/>
                  <a:pt x="71" y="347"/>
                </a:cubicBezTo>
                <a:cubicBezTo>
                  <a:pt x="106" y="347"/>
                  <a:pt x="124" y="373"/>
                  <a:pt x="124" y="400"/>
                </a:cubicBezTo>
                <a:cubicBezTo>
                  <a:pt x="124" y="409"/>
                  <a:pt x="124" y="417"/>
                  <a:pt x="115" y="426"/>
                </a:cubicBezTo>
                <a:cubicBezTo>
                  <a:pt x="159" y="462"/>
                  <a:pt x="159" y="462"/>
                  <a:pt x="159" y="462"/>
                </a:cubicBezTo>
                <a:cubicBezTo>
                  <a:pt x="168" y="470"/>
                  <a:pt x="186" y="470"/>
                  <a:pt x="195" y="46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78" y="178"/>
                  <a:pt x="478" y="160"/>
                  <a:pt x="461" y="151"/>
                </a:cubicBezTo>
                <a:close/>
                <a:moveTo>
                  <a:pt x="203" y="400"/>
                </a:moveTo>
                <a:lnTo>
                  <a:pt x="203" y="400"/>
                </a:lnTo>
                <a:cubicBezTo>
                  <a:pt x="71" y="275"/>
                  <a:pt x="71" y="275"/>
                  <a:pt x="71" y="275"/>
                </a:cubicBezTo>
                <a:cubicBezTo>
                  <a:pt x="274" y="72"/>
                  <a:pt x="274" y="72"/>
                  <a:pt x="274" y="72"/>
                </a:cubicBezTo>
                <a:cubicBezTo>
                  <a:pt x="399" y="196"/>
                  <a:pt x="399" y="196"/>
                  <a:pt x="399" y="196"/>
                </a:cubicBezTo>
                <a:lnTo>
                  <a:pt x="203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4" name="Freeform 130"/>
          <p:cNvSpPr>
            <a:spLocks noChangeArrowheads="1"/>
          </p:cNvSpPr>
          <p:nvPr userDrawn="1"/>
        </p:nvSpPr>
        <p:spPr bwMode="auto">
          <a:xfrm>
            <a:off x="8187023" y="2725269"/>
            <a:ext cx="212451" cy="143036"/>
          </a:xfrm>
          <a:custGeom>
            <a:avLst/>
            <a:gdLst>
              <a:gd name="T0" fmla="*/ 416 w 445"/>
              <a:gd name="T1" fmla="*/ 0 h 302"/>
              <a:gd name="T2" fmla="*/ 416 w 445"/>
              <a:gd name="T3" fmla="*/ 0 h 302"/>
              <a:gd name="T4" fmla="*/ 195 w 445"/>
              <a:gd name="T5" fmla="*/ 0 h 302"/>
              <a:gd name="T6" fmla="*/ 195 w 445"/>
              <a:gd name="T7" fmla="*/ 123 h 302"/>
              <a:gd name="T8" fmla="*/ 444 w 445"/>
              <a:gd name="T9" fmla="*/ 123 h 302"/>
              <a:gd name="T10" fmla="*/ 444 w 445"/>
              <a:gd name="T11" fmla="*/ 26 h 302"/>
              <a:gd name="T12" fmla="*/ 416 w 445"/>
              <a:gd name="T13" fmla="*/ 0 h 302"/>
              <a:gd name="T14" fmla="*/ 0 w 445"/>
              <a:gd name="T15" fmla="*/ 274 h 302"/>
              <a:gd name="T16" fmla="*/ 0 w 445"/>
              <a:gd name="T17" fmla="*/ 274 h 302"/>
              <a:gd name="T18" fmla="*/ 18 w 445"/>
              <a:gd name="T19" fmla="*/ 301 h 302"/>
              <a:gd name="T20" fmla="*/ 151 w 445"/>
              <a:gd name="T21" fmla="*/ 301 h 302"/>
              <a:gd name="T22" fmla="*/ 151 w 445"/>
              <a:gd name="T23" fmla="*/ 176 h 302"/>
              <a:gd name="T24" fmla="*/ 0 w 445"/>
              <a:gd name="T25" fmla="*/ 176 h 302"/>
              <a:gd name="T26" fmla="*/ 0 w 445"/>
              <a:gd name="T27" fmla="*/ 274 h 302"/>
              <a:gd name="T28" fmla="*/ 195 w 445"/>
              <a:gd name="T29" fmla="*/ 301 h 302"/>
              <a:gd name="T30" fmla="*/ 195 w 445"/>
              <a:gd name="T31" fmla="*/ 301 h 302"/>
              <a:gd name="T32" fmla="*/ 416 w 445"/>
              <a:gd name="T33" fmla="*/ 301 h 302"/>
              <a:gd name="T34" fmla="*/ 444 w 445"/>
              <a:gd name="T35" fmla="*/ 274 h 302"/>
              <a:gd name="T36" fmla="*/ 444 w 445"/>
              <a:gd name="T37" fmla="*/ 176 h 302"/>
              <a:gd name="T38" fmla="*/ 195 w 445"/>
              <a:gd name="T39" fmla="*/ 176 h 302"/>
              <a:gd name="T40" fmla="*/ 195 w 445"/>
              <a:gd name="T41" fmla="*/ 301 h 302"/>
              <a:gd name="T42" fmla="*/ 0 w 445"/>
              <a:gd name="T43" fmla="*/ 26 h 302"/>
              <a:gd name="T44" fmla="*/ 0 w 445"/>
              <a:gd name="T45" fmla="*/ 26 h 302"/>
              <a:gd name="T46" fmla="*/ 0 w 445"/>
              <a:gd name="T47" fmla="*/ 123 h 302"/>
              <a:gd name="T48" fmla="*/ 151 w 445"/>
              <a:gd name="T49" fmla="*/ 123 h 302"/>
              <a:gd name="T50" fmla="*/ 151 w 445"/>
              <a:gd name="T51" fmla="*/ 0 h 302"/>
              <a:gd name="T52" fmla="*/ 18 w 445"/>
              <a:gd name="T53" fmla="*/ 0 h 302"/>
              <a:gd name="T54" fmla="*/ 0 w 445"/>
              <a:gd name="T55" fmla="*/ 2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302">
                <a:moveTo>
                  <a:pt x="416" y="0"/>
                </a:moveTo>
                <a:lnTo>
                  <a:pt x="416" y="0"/>
                </a:lnTo>
                <a:cubicBezTo>
                  <a:pt x="195" y="0"/>
                  <a:pt x="195" y="0"/>
                  <a:pt x="195" y="0"/>
                </a:cubicBezTo>
                <a:cubicBezTo>
                  <a:pt x="195" y="123"/>
                  <a:pt x="195" y="123"/>
                  <a:pt x="195" y="123"/>
                </a:cubicBezTo>
                <a:cubicBezTo>
                  <a:pt x="444" y="123"/>
                  <a:pt x="444" y="123"/>
                  <a:pt x="444" y="123"/>
                </a:cubicBezTo>
                <a:cubicBezTo>
                  <a:pt x="444" y="26"/>
                  <a:pt x="444" y="26"/>
                  <a:pt x="444" y="26"/>
                </a:cubicBezTo>
                <a:cubicBezTo>
                  <a:pt x="444" y="17"/>
                  <a:pt x="434" y="0"/>
                  <a:pt x="416" y="0"/>
                </a:cubicBezTo>
                <a:close/>
                <a:moveTo>
                  <a:pt x="0" y="274"/>
                </a:moveTo>
                <a:lnTo>
                  <a:pt x="0" y="274"/>
                </a:lnTo>
                <a:cubicBezTo>
                  <a:pt x="0" y="292"/>
                  <a:pt x="0" y="301"/>
                  <a:pt x="18" y="301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0" y="176"/>
                  <a:pt x="0" y="176"/>
                  <a:pt x="0" y="176"/>
                </a:cubicBezTo>
                <a:lnTo>
                  <a:pt x="0" y="274"/>
                </a:lnTo>
                <a:close/>
                <a:moveTo>
                  <a:pt x="195" y="301"/>
                </a:moveTo>
                <a:lnTo>
                  <a:pt x="195" y="301"/>
                </a:lnTo>
                <a:cubicBezTo>
                  <a:pt x="416" y="301"/>
                  <a:pt x="416" y="301"/>
                  <a:pt x="416" y="301"/>
                </a:cubicBezTo>
                <a:cubicBezTo>
                  <a:pt x="434" y="301"/>
                  <a:pt x="444" y="292"/>
                  <a:pt x="444" y="274"/>
                </a:cubicBezTo>
                <a:cubicBezTo>
                  <a:pt x="444" y="176"/>
                  <a:pt x="444" y="176"/>
                  <a:pt x="444" y="176"/>
                </a:cubicBezTo>
                <a:cubicBezTo>
                  <a:pt x="195" y="176"/>
                  <a:pt x="195" y="176"/>
                  <a:pt x="195" y="176"/>
                </a:cubicBezTo>
                <a:lnTo>
                  <a:pt x="195" y="30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123"/>
                  <a:pt x="0" y="123"/>
                  <a:pt x="0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1" y="0"/>
                  <a:pt x="151" y="0"/>
                  <a:pt x="15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0" y="17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5" name="Freeform 138"/>
          <p:cNvSpPr>
            <a:spLocks noChangeArrowheads="1"/>
          </p:cNvSpPr>
          <p:nvPr userDrawn="1"/>
        </p:nvSpPr>
        <p:spPr bwMode="auto">
          <a:xfrm>
            <a:off x="7338310" y="4606052"/>
            <a:ext cx="229278" cy="164070"/>
          </a:xfrm>
          <a:custGeom>
            <a:avLst/>
            <a:gdLst>
              <a:gd name="T0" fmla="*/ 478 w 479"/>
              <a:gd name="T1" fmla="*/ 44 h 346"/>
              <a:gd name="T2" fmla="*/ 478 w 479"/>
              <a:gd name="T3" fmla="*/ 44 h 346"/>
              <a:gd name="T4" fmla="*/ 478 w 479"/>
              <a:gd name="T5" fmla="*/ 17 h 346"/>
              <a:gd name="T6" fmla="*/ 461 w 479"/>
              <a:gd name="T7" fmla="*/ 0 h 346"/>
              <a:gd name="T8" fmla="*/ 18 w 479"/>
              <a:gd name="T9" fmla="*/ 0 h 346"/>
              <a:gd name="T10" fmla="*/ 0 w 479"/>
              <a:gd name="T11" fmla="*/ 17 h 346"/>
              <a:gd name="T12" fmla="*/ 0 w 479"/>
              <a:gd name="T13" fmla="*/ 44 h 346"/>
              <a:gd name="T14" fmla="*/ 44 w 479"/>
              <a:gd name="T15" fmla="*/ 44 h 346"/>
              <a:gd name="T16" fmla="*/ 44 w 479"/>
              <a:gd name="T17" fmla="*/ 97 h 346"/>
              <a:gd name="T18" fmla="*/ 0 w 479"/>
              <a:gd name="T19" fmla="*/ 97 h 346"/>
              <a:gd name="T20" fmla="*/ 0 w 479"/>
              <a:gd name="T21" fmla="*/ 150 h 346"/>
              <a:gd name="T22" fmla="*/ 44 w 479"/>
              <a:gd name="T23" fmla="*/ 150 h 346"/>
              <a:gd name="T24" fmla="*/ 44 w 479"/>
              <a:gd name="T25" fmla="*/ 194 h 346"/>
              <a:gd name="T26" fmla="*/ 0 w 479"/>
              <a:gd name="T27" fmla="*/ 194 h 346"/>
              <a:gd name="T28" fmla="*/ 0 w 479"/>
              <a:gd name="T29" fmla="*/ 247 h 346"/>
              <a:gd name="T30" fmla="*/ 44 w 479"/>
              <a:gd name="T31" fmla="*/ 247 h 346"/>
              <a:gd name="T32" fmla="*/ 44 w 479"/>
              <a:gd name="T33" fmla="*/ 292 h 346"/>
              <a:gd name="T34" fmla="*/ 0 w 479"/>
              <a:gd name="T35" fmla="*/ 292 h 346"/>
              <a:gd name="T36" fmla="*/ 0 w 479"/>
              <a:gd name="T37" fmla="*/ 328 h 346"/>
              <a:gd name="T38" fmla="*/ 18 w 479"/>
              <a:gd name="T39" fmla="*/ 345 h 346"/>
              <a:gd name="T40" fmla="*/ 461 w 479"/>
              <a:gd name="T41" fmla="*/ 345 h 346"/>
              <a:gd name="T42" fmla="*/ 478 w 479"/>
              <a:gd name="T43" fmla="*/ 328 h 346"/>
              <a:gd name="T44" fmla="*/ 478 w 479"/>
              <a:gd name="T45" fmla="*/ 292 h 346"/>
              <a:gd name="T46" fmla="*/ 434 w 479"/>
              <a:gd name="T47" fmla="*/ 292 h 346"/>
              <a:gd name="T48" fmla="*/ 434 w 479"/>
              <a:gd name="T49" fmla="*/ 247 h 346"/>
              <a:gd name="T50" fmla="*/ 478 w 479"/>
              <a:gd name="T51" fmla="*/ 247 h 346"/>
              <a:gd name="T52" fmla="*/ 478 w 479"/>
              <a:gd name="T53" fmla="*/ 194 h 346"/>
              <a:gd name="T54" fmla="*/ 434 w 479"/>
              <a:gd name="T55" fmla="*/ 194 h 346"/>
              <a:gd name="T56" fmla="*/ 434 w 479"/>
              <a:gd name="T57" fmla="*/ 150 h 346"/>
              <a:gd name="T58" fmla="*/ 478 w 479"/>
              <a:gd name="T59" fmla="*/ 150 h 346"/>
              <a:gd name="T60" fmla="*/ 478 w 479"/>
              <a:gd name="T61" fmla="*/ 97 h 346"/>
              <a:gd name="T62" fmla="*/ 434 w 479"/>
              <a:gd name="T63" fmla="*/ 97 h 346"/>
              <a:gd name="T64" fmla="*/ 434 w 479"/>
              <a:gd name="T65" fmla="*/ 44 h 346"/>
              <a:gd name="T66" fmla="*/ 478 w 479"/>
              <a:gd name="T67" fmla="*/ 44 h 346"/>
              <a:gd name="T68" fmla="*/ 186 w 479"/>
              <a:gd name="T69" fmla="*/ 247 h 346"/>
              <a:gd name="T70" fmla="*/ 186 w 479"/>
              <a:gd name="T71" fmla="*/ 247 h 346"/>
              <a:gd name="T72" fmla="*/ 186 w 479"/>
              <a:gd name="T73" fmla="*/ 97 h 346"/>
              <a:gd name="T74" fmla="*/ 310 w 479"/>
              <a:gd name="T75" fmla="*/ 168 h 346"/>
              <a:gd name="T76" fmla="*/ 186 w 479"/>
              <a:gd name="T77" fmla="*/ 24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9" h="346">
                <a:moveTo>
                  <a:pt x="478" y="44"/>
                </a:moveTo>
                <a:lnTo>
                  <a:pt x="478" y="44"/>
                </a:lnTo>
                <a:cubicBezTo>
                  <a:pt x="478" y="17"/>
                  <a:pt x="478" y="17"/>
                  <a:pt x="478" y="17"/>
                </a:cubicBezTo>
                <a:cubicBezTo>
                  <a:pt x="478" y="9"/>
                  <a:pt x="469" y="0"/>
                  <a:pt x="46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0" y="9"/>
                  <a:pt x="0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97"/>
                  <a:pt x="44" y="97"/>
                  <a:pt x="4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50"/>
                  <a:pt x="0" y="150"/>
                  <a:pt x="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47"/>
                  <a:pt x="0" y="247"/>
                  <a:pt x="0" y="247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37"/>
                  <a:pt x="9" y="345"/>
                  <a:pt x="18" y="345"/>
                </a:cubicBezTo>
                <a:cubicBezTo>
                  <a:pt x="461" y="345"/>
                  <a:pt x="461" y="345"/>
                  <a:pt x="461" y="345"/>
                </a:cubicBezTo>
                <a:cubicBezTo>
                  <a:pt x="469" y="345"/>
                  <a:pt x="478" y="337"/>
                  <a:pt x="478" y="328"/>
                </a:cubicBezTo>
                <a:cubicBezTo>
                  <a:pt x="478" y="292"/>
                  <a:pt x="478" y="292"/>
                  <a:pt x="478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247"/>
                  <a:pt x="434" y="247"/>
                  <a:pt x="434" y="247"/>
                </a:cubicBezTo>
                <a:cubicBezTo>
                  <a:pt x="478" y="247"/>
                  <a:pt x="478" y="247"/>
                  <a:pt x="478" y="247"/>
                </a:cubicBezTo>
                <a:cubicBezTo>
                  <a:pt x="478" y="194"/>
                  <a:pt x="478" y="194"/>
                  <a:pt x="478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44"/>
                  <a:pt x="434" y="44"/>
                  <a:pt x="434" y="44"/>
                </a:cubicBezTo>
                <a:lnTo>
                  <a:pt x="478" y="44"/>
                </a:lnTo>
                <a:close/>
                <a:moveTo>
                  <a:pt x="186" y="247"/>
                </a:moveTo>
                <a:lnTo>
                  <a:pt x="186" y="247"/>
                </a:lnTo>
                <a:cubicBezTo>
                  <a:pt x="186" y="97"/>
                  <a:pt x="186" y="97"/>
                  <a:pt x="186" y="97"/>
                </a:cubicBezTo>
                <a:cubicBezTo>
                  <a:pt x="310" y="168"/>
                  <a:pt x="310" y="168"/>
                  <a:pt x="310" y="168"/>
                </a:cubicBezTo>
                <a:lnTo>
                  <a:pt x="186" y="2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6" name="Freeform 140"/>
          <p:cNvSpPr>
            <a:spLocks noChangeArrowheads="1"/>
          </p:cNvSpPr>
          <p:nvPr userDrawn="1"/>
        </p:nvSpPr>
        <p:spPr bwMode="auto">
          <a:xfrm>
            <a:off x="7841037" y="4580810"/>
            <a:ext cx="170380" cy="216656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249 w 356"/>
              <a:gd name="T21" fmla="*/ 239 h 453"/>
              <a:gd name="T22" fmla="*/ 249 w 356"/>
              <a:gd name="T23" fmla="*/ 239 h 453"/>
              <a:gd name="T24" fmla="*/ 240 w 356"/>
              <a:gd name="T25" fmla="*/ 239 h 453"/>
              <a:gd name="T26" fmla="*/ 204 w 356"/>
              <a:gd name="T27" fmla="*/ 178 h 453"/>
              <a:gd name="T28" fmla="*/ 204 w 356"/>
              <a:gd name="T29" fmla="*/ 301 h 453"/>
              <a:gd name="T30" fmla="*/ 160 w 356"/>
              <a:gd name="T31" fmla="*/ 354 h 453"/>
              <a:gd name="T32" fmla="*/ 89 w 356"/>
              <a:gd name="T33" fmla="*/ 338 h 453"/>
              <a:gd name="T34" fmla="*/ 133 w 356"/>
              <a:gd name="T35" fmla="*/ 275 h 453"/>
              <a:gd name="T36" fmla="*/ 178 w 356"/>
              <a:gd name="T37" fmla="*/ 275 h 453"/>
              <a:gd name="T38" fmla="*/ 178 w 356"/>
              <a:gd name="T39" fmla="*/ 98 h 453"/>
              <a:gd name="T40" fmla="*/ 204 w 356"/>
              <a:gd name="T41" fmla="*/ 98 h 453"/>
              <a:gd name="T42" fmla="*/ 249 w 356"/>
              <a:gd name="T4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240" y="248"/>
                  <a:pt x="240" y="239"/>
                  <a:pt x="240" y="239"/>
                </a:cubicBezTo>
                <a:cubicBezTo>
                  <a:pt x="240" y="222"/>
                  <a:pt x="240" y="186"/>
                  <a:pt x="204" y="178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29"/>
                  <a:pt x="196" y="346"/>
                  <a:pt x="160" y="354"/>
                </a:cubicBezTo>
                <a:cubicBezTo>
                  <a:pt x="133" y="364"/>
                  <a:pt x="98" y="354"/>
                  <a:pt x="89" y="338"/>
                </a:cubicBezTo>
                <a:cubicBezTo>
                  <a:pt x="89" y="310"/>
                  <a:pt x="107" y="284"/>
                  <a:pt x="133" y="275"/>
                </a:cubicBezTo>
                <a:cubicBezTo>
                  <a:pt x="143" y="275"/>
                  <a:pt x="160" y="275"/>
                  <a:pt x="178" y="275"/>
                </a:cubicBezTo>
                <a:cubicBezTo>
                  <a:pt x="178" y="98"/>
                  <a:pt x="178" y="98"/>
                  <a:pt x="178" y="98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204" y="125"/>
                  <a:pt x="293" y="169"/>
                  <a:pt x="249" y="2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7" name="Freeform 150"/>
          <p:cNvSpPr>
            <a:spLocks noChangeArrowheads="1"/>
          </p:cNvSpPr>
          <p:nvPr userDrawn="1"/>
        </p:nvSpPr>
        <p:spPr bwMode="auto">
          <a:xfrm>
            <a:off x="7346724" y="3160972"/>
            <a:ext cx="212451" cy="216657"/>
          </a:xfrm>
          <a:custGeom>
            <a:avLst/>
            <a:gdLst>
              <a:gd name="T0" fmla="*/ 247 w 444"/>
              <a:gd name="T1" fmla="*/ 399 h 453"/>
              <a:gd name="T2" fmla="*/ 247 w 444"/>
              <a:gd name="T3" fmla="*/ 399 h 453"/>
              <a:gd name="T4" fmla="*/ 44 w 444"/>
              <a:gd name="T5" fmla="*/ 399 h 453"/>
              <a:gd name="T6" fmla="*/ 44 w 444"/>
              <a:gd name="T7" fmla="*/ 53 h 453"/>
              <a:gd name="T8" fmla="*/ 247 w 444"/>
              <a:gd name="T9" fmla="*/ 53 h 453"/>
              <a:gd name="T10" fmla="*/ 247 w 444"/>
              <a:gd name="T11" fmla="*/ 124 h 453"/>
              <a:gd name="T12" fmla="*/ 292 w 444"/>
              <a:gd name="T13" fmla="*/ 124 h 453"/>
              <a:gd name="T14" fmla="*/ 292 w 444"/>
              <a:gd name="T15" fmla="*/ 53 h 453"/>
              <a:gd name="T16" fmla="*/ 247 w 444"/>
              <a:gd name="T17" fmla="*/ 0 h 453"/>
              <a:gd name="T18" fmla="*/ 44 w 444"/>
              <a:gd name="T19" fmla="*/ 0 h 453"/>
              <a:gd name="T20" fmla="*/ 0 w 444"/>
              <a:gd name="T21" fmla="*/ 53 h 453"/>
              <a:gd name="T22" fmla="*/ 0 w 444"/>
              <a:gd name="T23" fmla="*/ 399 h 453"/>
              <a:gd name="T24" fmla="*/ 44 w 444"/>
              <a:gd name="T25" fmla="*/ 452 h 453"/>
              <a:gd name="T26" fmla="*/ 247 w 444"/>
              <a:gd name="T27" fmla="*/ 452 h 453"/>
              <a:gd name="T28" fmla="*/ 292 w 444"/>
              <a:gd name="T29" fmla="*/ 399 h 453"/>
              <a:gd name="T30" fmla="*/ 292 w 444"/>
              <a:gd name="T31" fmla="*/ 346 h 453"/>
              <a:gd name="T32" fmla="*/ 247 w 444"/>
              <a:gd name="T33" fmla="*/ 346 h 453"/>
              <a:gd name="T34" fmla="*/ 247 w 444"/>
              <a:gd name="T35" fmla="*/ 399 h 453"/>
              <a:gd name="T36" fmla="*/ 443 w 444"/>
              <a:gd name="T37" fmla="*/ 239 h 453"/>
              <a:gd name="T38" fmla="*/ 443 w 444"/>
              <a:gd name="T39" fmla="*/ 239 h 453"/>
              <a:gd name="T40" fmla="*/ 345 w 444"/>
              <a:gd name="T41" fmla="*/ 142 h 453"/>
              <a:gd name="T42" fmla="*/ 345 w 444"/>
              <a:gd name="T43" fmla="*/ 204 h 453"/>
              <a:gd name="T44" fmla="*/ 124 w 444"/>
              <a:gd name="T45" fmla="*/ 204 h 453"/>
              <a:gd name="T46" fmla="*/ 124 w 444"/>
              <a:gd name="T47" fmla="*/ 275 h 453"/>
              <a:gd name="T48" fmla="*/ 345 w 444"/>
              <a:gd name="T49" fmla="*/ 275 h 453"/>
              <a:gd name="T50" fmla="*/ 345 w 444"/>
              <a:gd name="T51" fmla="*/ 337 h 453"/>
              <a:gd name="T52" fmla="*/ 443 w 444"/>
              <a:gd name="T5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4" h="453">
                <a:moveTo>
                  <a:pt x="247" y="399"/>
                </a:moveTo>
                <a:lnTo>
                  <a:pt x="247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92" y="124"/>
                  <a:pt x="292" y="124"/>
                  <a:pt x="292" y="124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292" y="27"/>
                  <a:pt x="275" y="0"/>
                  <a:pt x="24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52"/>
                  <a:pt x="44" y="452"/>
                </a:cubicBezTo>
                <a:cubicBezTo>
                  <a:pt x="247" y="452"/>
                  <a:pt x="247" y="452"/>
                  <a:pt x="247" y="452"/>
                </a:cubicBezTo>
                <a:cubicBezTo>
                  <a:pt x="275" y="452"/>
                  <a:pt x="292" y="425"/>
                  <a:pt x="292" y="399"/>
                </a:cubicBezTo>
                <a:cubicBezTo>
                  <a:pt x="292" y="346"/>
                  <a:pt x="292" y="346"/>
                  <a:pt x="292" y="346"/>
                </a:cubicBezTo>
                <a:cubicBezTo>
                  <a:pt x="247" y="346"/>
                  <a:pt x="247" y="346"/>
                  <a:pt x="247" y="346"/>
                </a:cubicBezTo>
                <a:lnTo>
                  <a:pt x="247" y="399"/>
                </a:lnTo>
                <a:close/>
                <a:moveTo>
                  <a:pt x="443" y="239"/>
                </a:moveTo>
                <a:lnTo>
                  <a:pt x="443" y="239"/>
                </a:lnTo>
                <a:cubicBezTo>
                  <a:pt x="345" y="142"/>
                  <a:pt x="345" y="142"/>
                  <a:pt x="345" y="142"/>
                </a:cubicBezTo>
                <a:cubicBezTo>
                  <a:pt x="345" y="204"/>
                  <a:pt x="345" y="204"/>
                  <a:pt x="345" y="204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45" y="337"/>
                  <a:pt x="345" y="337"/>
                  <a:pt x="345" y="337"/>
                </a:cubicBezTo>
                <a:lnTo>
                  <a:pt x="443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8" name="Freeform 157"/>
          <p:cNvSpPr>
            <a:spLocks noChangeArrowheads="1"/>
          </p:cNvSpPr>
          <p:nvPr userDrawn="1"/>
        </p:nvSpPr>
        <p:spPr bwMode="auto">
          <a:xfrm>
            <a:off x="7346724" y="4145393"/>
            <a:ext cx="212451" cy="138828"/>
          </a:xfrm>
          <a:custGeom>
            <a:avLst/>
            <a:gdLst>
              <a:gd name="T0" fmla="*/ 398 w 444"/>
              <a:gd name="T1" fmla="*/ 53 h 293"/>
              <a:gd name="T2" fmla="*/ 398 w 444"/>
              <a:gd name="T3" fmla="*/ 53 h 293"/>
              <a:gd name="T4" fmla="*/ 301 w 444"/>
              <a:gd name="T5" fmla="*/ 53 h 293"/>
              <a:gd name="T6" fmla="*/ 301 w 444"/>
              <a:gd name="T7" fmla="*/ 124 h 293"/>
              <a:gd name="T8" fmla="*/ 372 w 444"/>
              <a:gd name="T9" fmla="*/ 124 h 293"/>
              <a:gd name="T10" fmla="*/ 372 w 444"/>
              <a:gd name="T11" fmla="*/ 221 h 293"/>
              <a:gd name="T12" fmla="*/ 71 w 444"/>
              <a:gd name="T13" fmla="*/ 221 h 293"/>
              <a:gd name="T14" fmla="*/ 71 w 444"/>
              <a:gd name="T15" fmla="*/ 124 h 293"/>
              <a:gd name="T16" fmla="*/ 168 w 444"/>
              <a:gd name="T17" fmla="*/ 124 h 293"/>
              <a:gd name="T18" fmla="*/ 168 w 444"/>
              <a:gd name="T19" fmla="*/ 177 h 293"/>
              <a:gd name="T20" fmla="*/ 275 w 444"/>
              <a:gd name="T21" fmla="*/ 89 h 293"/>
              <a:gd name="T22" fmla="*/ 168 w 444"/>
              <a:gd name="T23" fmla="*/ 0 h 293"/>
              <a:gd name="T24" fmla="*/ 168 w 444"/>
              <a:gd name="T25" fmla="*/ 53 h 293"/>
              <a:gd name="T26" fmla="*/ 44 w 444"/>
              <a:gd name="T27" fmla="*/ 53 h 293"/>
              <a:gd name="T28" fmla="*/ 0 w 444"/>
              <a:gd name="T29" fmla="*/ 97 h 293"/>
              <a:gd name="T30" fmla="*/ 0 w 444"/>
              <a:gd name="T31" fmla="*/ 248 h 293"/>
              <a:gd name="T32" fmla="*/ 44 w 444"/>
              <a:gd name="T33" fmla="*/ 292 h 293"/>
              <a:gd name="T34" fmla="*/ 398 w 444"/>
              <a:gd name="T35" fmla="*/ 292 h 293"/>
              <a:gd name="T36" fmla="*/ 443 w 444"/>
              <a:gd name="T37" fmla="*/ 248 h 293"/>
              <a:gd name="T38" fmla="*/ 443 w 444"/>
              <a:gd name="T39" fmla="*/ 97 h 293"/>
              <a:gd name="T40" fmla="*/ 398 w 444"/>
              <a:gd name="T41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4" h="293">
                <a:moveTo>
                  <a:pt x="398" y="53"/>
                </a:moveTo>
                <a:lnTo>
                  <a:pt x="398" y="53"/>
                </a:lnTo>
                <a:cubicBezTo>
                  <a:pt x="301" y="53"/>
                  <a:pt x="301" y="53"/>
                  <a:pt x="301" y="53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221"/>
                  <a:pt x="372" y="221"/>
                  <a:pt x="372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275" y="89"/>
                  <a:pt x="275" y="89"/>
                  <a:pt x="275" y="89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18" y="53"/>
                  <a:pt x="0" y="71"/>
                  <a:pt x="0" y="9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4"/>
                  <a:pt x="18" y="292"/>
                  <a:pt x="44" y="292"/>
                </a:cubicBezTo>
                <a:cubicBezTo>
                  <a:pt x="398" y="292"/>
                  <a:pt x="398" y="292"/>
                  <a:pt x="398" y="292"/>
                </a:cubicBezTo>
                <a:cubicBezTo>
                  <a:pt x="425" y="292"/>
                  <a:pt x="443" y="274"/>
                  <a:pt x="443" y="248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43" y="71"/>
                  <a:pt x="425" y="53"/>
                  <a:pt x="398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9" name="Freeform 162"/>
          <p:cNvSpPr>
            <a:spLocks noChangeArrowheads="1"/>
          </p:cNvSpPr>
          <p:nvPr userDrawn="1"/>
        </p:nvSpPr>
        <p:spPr bwMode="auto">
          <a:xfrm>
            <a:off x="8672923" y="3177512"/>
            <a:ext cx="187207" cy="189312"/>
          </a:xfrm>
          <a:custGeom>
            <a:avLst/>
            <a:gdLst>
              <a:gd name="T0" fmla="*/ 346 w 391"/>
              <a:gd name="T1" fmla="*/ 0 h 399"/>
              <a:gd name="T2" fmla="*/ 346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6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6 w 391"/>
              <a:gd name="T19" fmla="*/ 0 h 399"/>
              <a:gd name="T20" fmla="*/ 319 w 391"/>
              <a:gd name="T21" fmla="*/ 221 h 399"/>
              <a:gd name="T22" fmla="*/ 319 w 391"/>
              <a:gd name="T23" fmla="*/ 221 h 399"/>
              <a:gd name="T24" fmla="*/ 222 w 391"/>
              <a:gd name="T25" fmla="*/ 221 h 399"/>
              <a:gd name="T26" fmla="*/ 222 w 391"/>
              <a:gd name="T27" fmla="*/ 319 h 399"/>
              <a:gd name="T28" fmla="*/ 169 w 391"/>
              <a:gd name="T29" fmla="*/ 319 h 399"/>
              <a:gd name="T30" fmla="*/ 169 w 391"/>
              <a:gd name="T31" fmla="*/ 221 h 399"/>
              <a:gd name="T32" fmla="*/ 71 w 391"/>
              <a:gd name="T33" fmla="*/ 221 h 399"/>
              <a:gd name="T34" fmla="*/ 71 w 391"/>
              <a:gd name="T35" fmla="*/ 177 h 399"/>
              <a:gd name="T36" fmla="*/ 169 w 391"/>
              <a:gd name="T37" fmla="*/ 177 h 399"/>
              <a:gd name="T38" fmla="*/ 169 w 391"/>
              <a:gd name="T39" fmla="*/ 70 h 399"/>
              <a:gd name="T40" fmla="*/ 222 w 391"/>
              <a:gd name="T41" fmla="*/ 70 h 399"/>
              <a:gd name="T42" fmla="*/ 222 w 391"/>
              <a:gd name="T43" fmla="*/ 177 h 399"/>
              <a:gd name="T44" fmla="*/ 319 w 391"/>
              <a:gd name="T45" fmla="*/ 177 h 399"/>
              <a:gd name="T46" fmla="*/ 319 w 391"/>
              <a:gd name="T47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6" y="0"/>
                </a:moveTo>
                <a:lnTo>
                  <a:pt x="346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6" y="398"/>
                  <a:pt x="346" y="398"/>
                  <a:pt x="346" y="398"/>
                </a:cubicBezTo>
                <a:cubicBezTo>
                  <a:pt x="373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3" y="0"/>
                  <a:pt x="346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222" y="221"/>
                  <a:pt x="222" y="221"/>
                  <a:pt x="222" y="221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69" y="221"/>
                  <a:pt x="169" y="221"/>
                  <a:pt x="169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0" name="Freeform 163"/>
          <p:cNvSpPr>
            <a:spLocks noChangeArrowheads="1"/>
          </p:cNvSpPr>
          <p:nvPr userDrawn="1"/>
        </p:nvSpPr>
        <p:spPr bwMode="auto">
          <a:xfrm>
            <a:off x="8199644" y="3177512"/>
            <a:ext cx="185104" cy="189312"/>
          </a:xfrm>
          <a:custGeom>
            <a:avLst/>
            <a:gdLst>
              <a:gd name="T0" fmla="*/ 345 w 390"/>
              <a:gd name="T1" fmla="*/ 0 h 399"/>
              <a:gd name="T2" fmla="*/ 345 w 390"/>
              <a:gd name="T3" fmla="*/ 0 h 399"/>
              <a:gd name="T4" fmla="*/ 44 w 390"/>
              <a:gd name="T5" fmla="*/ 0 h 399"/>
              <a:gd name="T6" fmla="*/ 0 w 390"/>
              <a:gd name="T7" fmla="*/ 53 h 399"/>
              <a:gd name="T8" fmla="*/ 0 w 390"/>
              <a:gd name="T9" fmla="*/ 345 h 399"/>
              <a:gd name="T10" fmla="*/ 44 w 390"/>
              <a:gd name="T11" fmla="*/ 398 h 399"/>
              <a:gd name="T12" fmla="*/ 345 w 390"/>
              <a:gd name="T13" fmla="*/ 398 h 399"/>
              <a:gd name="T14" fmla="*/ 389 w 390"/>
              <a:gd name="T15" fmla="*/ 345 h 399"/>
              <a:gd name="T16" fmla="*/ 389 w 390"/>
              <a:gd name="T17" fmla="*/ 53 h 399"/>
              <a:gd name="T18" fmla="*/ 345 w 390"/>
              <a:gd name="T19" fmla="*/ 0 h 399"/>
              <a:gd name="T20" fmla="*/ 319 w 390"/>
              <a:gd name="T21" fmla="*/ 221 h 399"/>
              <a:gd name="T22" fmla="*/ 319 w 390"/>
              <a:gd name="T23" fmla="*/ 221 h 399"/>
              <a:gd name="T24" fmla="*/ 70 w 390"/>
              <a:gd name="T25" fmla="*/ 221 h 399"/>
              <a:gd name="T26" fmla="*/ 70 w 390"/>
              <a:gd name="T27" fmla="*/ 177 h 399"/>
              <a:gd name="T28" fmla="*/ 319 w 390"/>
              <a:gd name="T29" fmla="*/ 177 h 399"/>
              <a:gd name="T30" fmla="*/ 319 w 390"/>
              <a:gd name="T31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89" y="372"/>
                  <a:pt x="389" y="345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17"/>
                  <a:pt x="372" y="0"/>
                  <a:pt x="345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70" y="221"/>
                  <a:pt x="70" y="221"/>
                  <a:pt x="70" y="221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1" name="Freeform 164"/>
          <p:cNvSpPr>
            <a:spLocks noChangeArrowheads="1"/>
          </p:cNvSpPr>
          <p:nvPr userDrawn="1"/>
        </p:nvSpPr>
        <p:spPr bwMode="auto">
          <a:xfrm>
            <a:off x="7371966" y="3665803"/>
            <a:ext cx="187208" cy="189312"/>
          </a:xfrm>
          <a:custGeom>
            <a:avLst/>
            <a:gdLst>
              <a:gd name="T0" fmla="*/ 345 w 391"/>
              <a:gd name="T1" fmla="*/ 0 h 399"/>
              <a:gd name="T2" fmla="*/ 345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5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5 w 391"/>
              <a:gd name="T19" fmla="*/ 0 h 399"/>
              <a:gd name="T20" fmla="*/ 275 w 391"/>
              <a:gd name="T21" fmla="*/ 319 h 399"/>
              <a:gd name="T22" fmla="*/ 275 w 391"/>
              <a:gd name="T23" fmla="*/ 319 h 399"/>
              <a:gd name="T24" fmla="*/ 194 w 391"/>
              <a:gd name="T25" fmla="*/ 239 h 399"/>
              <a:gd name="T26" fmla="*/ 115 w 391"/>
              <a:gd name="T27" fmla="*/ 319 h 399"/>
              <a:gd name="T28" fmla="*/ 80 w 391"/>
              <a:gd name="T29" fmla="*/ 275 h 399"/>
              <a:gd name="T30" fmla="*/ 150 w 391"/>
              <a:gd name="T31" fmla="*/ 195 h 399"/>
              <a:gd name="T32" fmla="*/ 80 w 391"/>
              <a:gd name="T33" fmla="*/ 124 h 399"/>
              <a:gd name="T34" fmla="*/ 115 w 391"/>
              <a:gd name="T35" fmla="*/ 79 h 399"/>
              <a:gd name="T36" fmla="*/ 194 w 391"/>
              <a:gd name="T37" fmla="*/ 150 h 399"/>
              <a:gd name="T38" fmla="*/ 275 w 391"/>
              <a:gd name="T39" fmla="*/ 79 h 399"/>
              <a:gd name="T40" fmla="*/ 310 w 391"/>
              <a:gd name="T41" fmla="*/ 124 h 399"/>
              <a:gd name="T42" fmla="*/ 239 w 391"/>
              <a:gd name="T43" fmla="*/ 195 h 399"/>
              <a:gd name="T44" fmla="*/ 310 w 391"/>
              <a:gd name="T45" fmla="*/ 275 h 399"/>
              <a:gd name="T46" fmla="*/ 275 w 391"/>
              <a:gd name="T47" fmla="*/ 31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2" y="0"/>
                  <a:pt x="345" y="0"/>
                </a:cubicBezTo>
                <a:close/>
                <a:moveTo>
                  <a:pt x="275" y="319"/>
                </a:moveTo>
                <a:lnTo>
                  <a:pt x="275" y="319"/>
                </a:lnTo>
                <a:cubicBezTo>
                  <a:pt x="194" y="239"/>
                  <a:pt x="194" y="239"/>
                  <a:pt x="194" y="239"/>
                </a:cubicBezTo>
                <a:cubicBezTo>
                  <a:pt x="115" y="319"/>
                  <a:pt x="115" y="319"/>
                  <a:pt x="115" y="319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150" y="195"/>
                  <a:pt x="150" y="195"/>
                  <a:pt x="150" y="195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75" y="79"/>
                  <a:pt x="275" y="79"/>
                  <a:pt x="275" y="79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310" y="275"/>
                  <a:pt x="310" y="275"/>
                  <a:pt x="310" y="275"/>
                </a:cubicBezTo>
                <a:lnTo>
                  <a:pt x="275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pic>
        <p:nvPicPr>
          <p:cNvPr id="2053" name="Picture 5" descr="Y:\MA27\ICONS\Zusatzicons\Unspecific\WMF\IconUnspecific_076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7" y="4576620"/>
            <a:ext cx="224653" cy="2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MA27\ICONS\Zusatzicons\Unspecific\WMF\IconUnspecific_080-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32" y="4582602"/>
            <a:ext cx="226140" cy="2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Y:\MA27\ICONS\Zusatzicons\Unspecific\WMF\IconUnspecific_084-2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12" y="4598791"/>
            <a:ext cx="221207" cy="2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Project partnership</a:t>
            </a:r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6762750" y="0"/>
            <a:ext cx="2381249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icture Placeholder 24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9479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8" name="Picture Placeholder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39053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9" name="Picture Placeholder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39053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0" name="Picture Placeholder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39053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1" name="Picture Placeholder 2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485793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2" name="Picture Placeholder 24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85793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3" name="Picture Placeholder 2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485793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4" name="Picture Placeholder 24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580446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580446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7" name="Picture Placeholder 2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580446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9688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FULL Image</a:t>
            </a:r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296234" y="1285875"/>
            <a:ext cx="4102100" cy="43815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Insert Diagram with a click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4518837" y="1285875"/>
            <a:ext cx="4330368" cy="400913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Insert Diagram with a click</a:t>
            </a:r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to edit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b="0" kern="1200" spc="50" baseline="0" noProof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en-GB" sz="1500" b="1" kern="1200" spc="50" baseline="0" noProof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en-GB" sz="1500" b="0" kern="1200" spc="50" baseline="0" noProof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en-GB" sz="1500" b="0" kern="1200" spc="50" baseline="0" noProof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en-GB" sz="1200" b="0" noProof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en-GB" sz="1200" b="0" noProof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50" name="Picture 4" descr="\\ISTORAGE\-Print\MA27\Powerpoint\rep\icons (1).emf"/>
          <p:cNvPicPr>
            <a:picLocks noChangeAspect="1" noChangeArrowheads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5" y="6154025"/>
            <a:ext cx="48529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09" y="210190"/>
            <a:ext cx="1774800" cy="63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9" r:id="rId2"/>
    <p:sldLayoutId id="2147483859" r:id="rId3"/>
    <p:sldLayoutId id="2147483850" r:id="rId4"/>
    <p:sldLayoutId id="2147483861" r:id="rId5"/>
    <p:sldLayoutId id="2147483847" r:id="rId6"/>
    <p:sldLayoutId id="2147483855" r:id="rId7"/>
    <p:sldLayoutId id="2147483854" r:id="rId8"/>
    <p:sldLayoutId id="2147483851" r:id="rId9"/>
    <p:sldLayoutId id="2147483852" r:id="rId10"/>
    <p:sldLayoutId id="2147483853" r:id="rId11"/>
    <p:sldLayoutId id="2147483856" r:id="rId12"/>
    <p:sldLayoutId id="2147483860" r:id="rId13"/>
    <p:sldLayoutId id="2147483857" r:id="rId14"/>
    <p:sldLayoutId id="2147483858" r:id="rId15"/>
    <p:sldLayoutId id="2147483800" r:id="rId16"/>
    <p:sldLayoutId id="2147483862" r:id="rId17"/>
    <p:sldLayoutId id="2147483864" r:id="rId18"/>
    <p:sldLayoutId id="2147483865" r:id="rId19"/>
    <p:sldLayoutId id="2147483866" r:id="rId20"/>
    <p:sldLayoutId id="2147483863" r:id="rId2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 baseline="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-central.eu/Content.Node/ARTISTIC.html" TargetMode="External"/><Relationship Id="rId2" Type="http://schemas.openxmlformats.org/officeDocument/2006/relationships/hyperlink" Target="mailto:bartuska@jhk.cz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734207" y="5269483"/>
            <a:ext cx="8133974" cy="89773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tx1">
                    <a:lumMod val="50000"/>
                  </a:schemeClr>
                </a:solidFill>
              </a:rPr>
              <a:t>Mezinárodní projekt ARTISTIC</a:t>
            </a:r>
          </a:p>
          <a:p>
            <a:pPr algn="ctr"/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Identifikace a zhodnocení nehmotného kulturního dědictví</a:t>
            </a:r>
            <a:endParaRPr lang="de-AT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ARTISTIC, CE 1152</a:t>
            </a:r>
            <a:endParaRPr lang="de-AT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29C7424F-EC16-4A76-845C-A42DDEAF4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67" y="6092874"/>
            <a:ext cx="1396514" cy="641126"/>
          </a:xfrm>
          <a:prstGeom prst="rect">
            <a:avLst/>
          </a:prstGeom>
        </p:spPr>
      </p:pic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192907" y="4894237"/>
            <a:ext cx="8133974" cy="596487"/>
          </a:xfrm>
        </p:spPr>
        <p:txBody>
          <a:bodyPr>
            <a:normAutofit/>
          </a:bodyPr>
          <a:lstStyle/>
          <a:p>
            <a:pPr>
              <a:lnSpc>
                <a:spcPts val="0"/>
              </a:lnSpc>
              <a:spcBef>
                <a:spcPts val="0"/>
              </a:spcBef>
            </a:pPr>
            <a:r>
              <a:rPr lang="cs-CZ" sz="2000" b="0" dirty="0" smtClean="0">
                <a:solidFill>
                  <a:srgbClr val="000000"/>
                </a:solidFill>
              </a:rPr>
              <a:t>27.3 2018, </a:t>
            </a:r>
            <a:r>
              <a:rPr lang="cs-CZ" sz="2000" b="0" dirty="0">
                <a:solidFill>
                  <a:srgbClr val="000000"/>
                </a:solidFill>
              </a:rPr>
              <a:t>B2B </a:t>
            </a:r>
            <a:r>
              <a:rPr lang="cs-CZ" sz="2000" b="0" dirty="0" smtClean="0">
                <a:solidFill>
                  <a:srgbClr val="000000"/>
                </a:solidFill>
              </a:rPr>
              <a:t>2018, Zlatá Koruna</a:t>
            </a:r>
            <a:endParaRPr lang="cs-CZ" sz="2000" b="0" dirty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</a:pPr>
            <a:endParaRPr lang="de-AT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314" y="149225"/>
            <a:ext cx="6565050" cy="68600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O projektu </a:t>
            </a:r>
          </a:p>
        </p:txBody>
      </p:sp>
      <p:sp>
        <p:nvSpPr>
          <p:cNvPr id="5" name="Obdélník 4"/>
          <p:cNvSpPr/>
          <p:nvPr/>
        </p:nvSpPr>
        <p:spPr>
          <a:xfrm>
            <a:off x="1140643" y="1804197"/>
            <a:ext cx="6862713" cy="3847207"/>
          </a:xfrm>
          <a:prstGeom prst="rect">
            <a:avLst/>
          </a:prstGeom>
          <a:solidFill>
            <a:schemeClr val="accent1">
              <a:alpha val="33000"/>
            </a:schemeClr>
          </a:solidFill>
          <a:ln w="38100" cmpd="tri"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Projekt je zaměřen na </a:t>
            </a:r>
            <a:r>
              <a:rPr 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cs-CZ" sz="2800" dirty="0">
                <a:solidFill>
                  <a:srgbClr val="000000"/>
                </a:solidFill>
              </a:rPr>
              <a:t>dentifikaci </a:t>
            </a:r>
            <a:r>
              <a:rPr lang="cs-CZ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podporu </a:t>
            </a:r>
            <a:r>
              <a:rPr lang="cs-CZ" sz="2800" dirty="0" smtClean="0">
                <a:solidFill>
                  <a:srgbClr val="000000"/>
                </a:solidFill>
              </a:rPr>
              <a:t>a </a:t>
            </a:r>
            <a:r>
              <a:rPr lang="cs-CZ" sz="2800" dirty="0">
                <a:solidFill>
                  <a:srgbClr val="000000"/>
                </a:solidFill>
              </a:rPr>
              <a:t>zhodnocení nehmotného kulturního dědictví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0000"/>
                </a:solidFill>
              </a:rPr>
              <a:t>Projektu se účastní 11 partnerů z 8 zemí oblasti střední Evropy</a:t>
            </a:r>
            <a:endParaRPr lang="cs-CZ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V ČR jej realizuje Jihočeská hospodářská komora ve spolupráci s Jihočeskou centrálou cestovního ruchu</a:t>
            </a:r>
          </a:p>
        </p:txBody>
      </p:sp>
    </p:spTree>
    <p:extLst>
      <p:ext uri="{BB962C8B-B14F-4D97-AF65-F5344CB8AC3E}">
        <p14:creationId xmlns:p14="http://schemas.microsoft.com/office/powerpoint/2010/main" val="24274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314" y="149225"/>
            <a:ext cx="6565050" cy="68600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Co je Nehmotné kulturní dědictví?</a:t>
            </a:r>
          </a:p>
        </p:txBody>
      </p:sp>
      <p:sp>
        <p:nvSpPr>
          <p:cNvPr id="5" name="Obdélník 4"/>
          <p:cNvSpPr/>
          <p:nvPr/>
        </p:nvSpPr>
        <p:spPr>
          <a:xfrm>
            <a:off x="3827174" y="1012345"/>
            <a:ext cx="5316826" cy="5016758"/>
          </a:xfrm>
          <a:prstGeom prst="rect">
            <a:avLst/>
          </a:prstGeom>
          <a:solidFill>
            <a:schemeClr val="accent1">
              <a:alpha val="33000"/>
            </a:schemeClr>
          </a:solidFill>
          <a:ln w="38100" cmpd="tri"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Ústní tradice a vyjádření, včetně jazyka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Interpretační umění (např. tanec, divadlo, hudba)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Společenské zvyklosti, obřady a slavnostní události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Vědomosti a zkušenosti týkající se přírody a vesmíru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Dovednosti spojené s tradičními řemesly</a:t>
            </a:r>
          </a:p>
        </p:txBody>
      </p:sp>
      <p:pic>
        <p:nvPicPr>
          <p:cNvPr id="4" name="Obrázek 3" descr="Obsah obrázku osoba, interiér, muž, hrnčířský kruh&#10;&#10;Popis vygenerován s velmi vysokou mírou spolehlivosti">
            <a:extLst>
              <a:ext uri="{FF2B5EF4-FFF2-40B4-BE49-F238E27FC236}">
                <a16:creationId xmlns:a16="http://schemas.microsoft.com/office/drawing/2014/main" xmlns="" id="{AB99003B-979D-4FA8-8E47-E559FDE6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9" r="10945"/>
          <a:stretch/>
        </p:blipFill>
        <p:spPr>
          <a:xfrm>
            <a:off x="14102" y="1012519"/>
            <a:ext cx="3813072" cy="501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9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osoba, muž&#10;&#10;Popis vygenerován s velmi vysokou mírou spolehlivosti">
            <a:extLst>
              <a:ext uri="{FF2B5EF4-FFF2-40B4-BE49-F238E27FC236}">
                <a16:creationId xmlns:a16="http://schemas.microsoft.com/office/drawing/2014/main" xmlns="" id="{9E13DCCB-2450-4E72-BE72-E013702EA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r="46049"/>
          <a:stretch/>
        </p:blipFill>
        <p:spPr>
          <a:xfrm>
            <a:off x="6033154" y="1009858"/>
            <a:ext cx="3110846" cy="4910176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Cíle </a:t>
            </a:r>
            <a:r>
              <a:rPr lang="cs-CZ" dirty="0" err="1">
                <a:solidFill>
                  <a:srgbClr val="000000"/>
                </a:solidFill>
              </a:rPr>
              <a:t>artistic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-9117" y="1009858"/>
            <a:ext cx="6042271" cy="4910176"/>
          </a:xfrm>
          <a:solidFill>
            <a:schemeClr val="accent1">
              <a:alpha val="33000"/>
            </a:schemeClr>
          </a:solidFill>
          <a:ln w="38100" cmpd="tri">
            <a:noFill/>
          </a:ln>
        </p:spPr>
        <p:txBody>
          <a:bodyPr/>
          <a:lstStyle/>
          <a:p>
            <a:pPr marL="457200" indent="-457200">
              <a:spcBef>
                <a:spcPts val="1200"/>
              </a:spcBef>
              <a:buClrTx/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000000"/>
                </a:solidFill>
              </a:rPr>
              <a:t>Propojení kulturních a finančních operátorů s obyvateli</a:t>
            </a:r>
          </a:p>
          <a:p>
            <a:pPr marL="457200" indent="-457200">
              <a:spcBef>
                <a:spcPts val="1200"/>
              </a:spcBef>
              <a:buClrTx/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000000"/>
                </a:solidFill>
              </a:rPr>
              <a:t>Využití </a:t>
            </a:r>
            <a:r>
              <a:rPr lang="cs-CZ" sz="2800" dirty="0">
                <a:solidFill>
                  <a:srgbClr val="000000"/>
                </a:solidFill>
              </a:rPr>
              <a:t>nehmotného kulturního dědictví ke vzniku nových podnikatelských aktivit (řemeslné dílny, slavnosti, apod.)</a:t>
            </a:r>
          </a:p>
          <a:p>
            <a:pPr marL="457200" indent="-457200">
              <a:spcBef>
                <a:spcPts val="1200"/>
              </a:spcBef>
              <a:buClrTx/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0000"/>
                </a:solidFill>
              </a:rPr>
              <a:t>Podpora turistického ruchu v regionu (podpora venkovských oblastí</a:t>
            </a:r>
            <a:r>
              <a:rPr lang="cs-CZ" sz="2800" dirty="0" smtClean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spcBef>
                <a:spcPts val="1200"/>
              </a:spcBef>
              <a:buClrTx/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000000"/>
                </a:solidFill>
              </a:rPr>
              <a:t>Podpora zaměstnanosti v kraji</a:t>
            </a:r>
            <a:endParaRPr lang="cs-CZ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4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Co </a:t>
            </a:r>
            <a:r>
              <a:rPr lang="cs-CZ" dirty="0" err="1">
                <a:solidFill>
                  <a:srgbClr val="000000"/>
                </a:solidFill>
              </a:rPr>
              <a:t>artistic</a:t>
            </a:r>
            <a:r>
              <a:rPr lang="cs-CZ" dirty="0">
                <a:solidFill>
                  <a:srgbClr val="000000"/>
                </a:solidFill>
              </a:rPr>
              <a:t> nabídne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-4761" y="2985005"/>
            <a:ext cx="9148761" cy="3067003"/>
          </a:xfrm>
          <a:solidFill>
            <a:schemeClr val="accent1">
              <a:alpha val="33000"/>
            </a:schemeClr>
          </a:solidFill>
          <a:ln w="38100" cmpd="tri">
            <a:noFill/>
          </a:ln>
        </p:spPr>
        <p:txBody>
          <a:bodyPr/>
          <a:lstStyle/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</a:rPr>
              <a:t>Příprava nástrojů pro zlepšení kompetencí kulturních operátorů (komunikace, duševní vlastnictví, financování)- workshop</a:t>
            </a:r>
            <a:endParaRPr lang="cs-CZ" sz="2400" dirty="0" smtClean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</a:rPr>
              <a:t>Založení mezinárodní </a:t>
            </a:r>
            <a:r>
              <a:rPr lang="cs-CZ" sz="2400" dirty="0" err="1">
                <a:solidFill>
                  <a:srgbClr val="000000"/>
                </a:solidFill>
              </a:rPr>
              <a:t>crowdfundingové</a:t>
            </a:r>
            <a:r>
              <a:rPr lang="cs-CZ" sz="2400" dirty="0">
                <a:solidFill>
                  <a:srgbClr val="000000"/>
                </a:solidFill>
              </a:rPr>
              <a:t> platformy-workshop</a:t>
            </a:r>
          </a:p>
          <a:p>
            <a:pPr marL="342900" indent="-342900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</a:rPr>
              <a:t>Založení </a:t>
            </a:r>
            <a:r>
              <a:rPr lang="cs-CZ" sz="2400" dirty="0">
                <a:solidFill>
                  <a:srgbClr val="000000"/>
                </a:solidFill>
              </a:rPr>
              <a:t>poradenské sítě – pomoc při přípravě business plánů a získání </a:t>
            </a:r>
            <a:r>
              <a:rPr lang="cs-CZ" sz="2400" dirty="0" smtClean="0">
                <a:solidFill>
                  <a:srgbClr val="000000"/>
                </a:solidFill>
              </a:rPr>
              <a:t>financování aktivit</a:t>
            </a:r>
          </a:p>
          <a:p>
            <a:pPr marL="342900" indent="-342900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0000"/>
                </a:solidFill>
              </a:rPr>
              <a:t>Podpora pilotních záměrů</a:t>
            </a:r>
          </a:p>
          <a:p>
            <a:pPr marL="342900" indent="-342900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000000"/>
                </a:solidFill>
              </a:rPr>
              <a:t>Ověření </a:t>
            </a:r>
            <a:r>
              <a:rPr lang="cs-CZ" sz="2400" dirty="0">
                <a:solidFill>
                  <a:srgbClr val="000000"/>
                </a:solidFill>
              </a:rPr>
              <a:t>nových nástrojů financování – </a:t>
            </a:r>
            <a:r>
              <a:rPr lang="cs-CZ" sz="2400" dirty="0" err="1">
                <a:solidFill>
                  <a:srgbClr val="000000"/>
                </a:solidFill>
              </a:rPr>
              <a:t>crowdfunding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endParaRPr lang="cs-CZ" sz="2400" dirty="0" smtClean="0">
              <a:solidFill>
                <a:srgbClr val="000000"/>
              </a:solidFill>
            </a:endParaRPr>
          </a:p>
        </p:txBody>
      </p:sp>
      <p:pic>
        <p:nvPicPr>
          <p:cNvPr id="5" name="Obrázek 4" descr="Obsah obrázku interiér&#10;&#10;Popis vygenerován s velmi vysokou mírou spolehlivosti">
            <a:extLst>
              <a:ext uri="{FF2B5EF4-FFF2-40B4-BE49-F238E27FC236}">
                <a16:creationId xmlns:a16="http://schemas.microsoft.com/office/drawing/2014/main" xmlns="" id="{7834376D-6767-489C-BC60-39303C25C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45" b="11954"/>
          <a:stretch/>
        </p:blipFill>
        <p:spPr>
          <a:xfrm>
            <a:off x="0" y="934444"/>
            <a:ext cx="9144000" cy="205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78502" y="1656545"/>
            <a:ext cx="433262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latin typeface="Trebuchet MS" pitchFamily="34" charset="0"/>
                <a:ea typeface="Tahoma" pitchFamily="34" charset="0"/>
                <a:cs typeface="Raleway"/>
              </a:rPr>
              <a:t>Jihočeská hospodářská komora</a:t>
            </a:r>
          </a:p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latin typeface="Trebuchet MS" pitchFamily="34" charset="0"/>
                <a:ea typeface="Tahoma" pitchFamily="34" charset="0"/>
                <a:cs typeface="Raleway"/>
              </a:rPr>
              <a:t>Kontaktní osoba: Martin Bartuška</a:t>
            </a:r>
          </a:p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latin typeface="Trebuchet MS" pitchFamily="34" charset="0"/>
                <a:ea typeface="Tahoma" pitchFamily="34" charset="0"/>
                <a:cs typeface="Raleway"/>
              </a:rPr>
              <a:t>Husova 9, 370 01 České Budějovice</a:t>
            </a:r>
          </a:p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latin typeface="Trebuchet MS" pitchFamily="34" charset="0"/>
                <a:ea typeface="Tahoma" pitchFamily="34" charset="0"/>
                <a:cs typeface="Raleway"/>
              </a:rPr>
              <a:t>Email: </a:t>
            </a:r>
            <a:r>
              <a:rPr lang="cs-CZ" sz="2000" dirty="0" err="1">
                <a:solidFill>
                  <a:srgbClr val="000000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bartuska</a:t>
            </a:r>
            <a:r>
              <a:rPr lang="en-GB" sz="2000" dirty="0">
                <a:solidFill>
                  <a:srgbClr val="000000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@</a:t>
            </a:r>
            <a:r>
              <a:rPr lang="cs-CZ" sz="2000" dirty="0" err="1">
                <a:solidFill>
                  <a:srgbClr val="000000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jhk</a:t>
            </a:r>
            <a:r>
              <a:rPr lang="en-GB" sz="2000" dirty="0">
                <a:solidFill>
                  <a:srgbClr val="000000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.</a:t>
            </a:r>
            <a:r>
              <a:rPr lang="cs-CZ" sz="2000" dirty="0" err="1">
                <a:solidFill>
                  <a:srgbClr val="000000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cz</a:t>
            </a:r>
            <a:r>
              <a:rPr lang="cs-CZ" sz="2000" dirty="0">
                <a:solidFill>
                  <a:srgbClr val="000000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</a:p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Tel.: </a:t>
            </a:r>
            <a:r>
              <a:rPr lang="en-GB" sz="20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+</a:t>
            </a:r>
            <a:r>
              <a:rPr lang="cs-CZ" sz="20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420 </a:t>
            </a:r>
            <a:r>
              <a:rPr lang="cs-CZ" sz="2000" dirty="0">
                <a:solidFill>
                  <a:srgbClr val="000000"/>
                </a:solidFill>
                <a:latin typeface="Trebuchet MS" pitchFamily="34" charset="0"/>
                <a:ea typeface="Tahoma" pitchFamily="34" charset="0"/>
                <a:cs typeface="Raleway"/>
              </a:rPr>
              <a:t>601 085 079</a:t>
            </a:r>
            <a:endParaRPr lang="en-GB" sz="2000" dirty="0">
              <a:solidFill>
                <a:srgbClr val="000000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0720" y="5748779"/>
            <a:ext cx="2311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+</a:t>
            </a:r>
          </a:p>
        </p:txBody>
      </p:sp>
      <p:sp>
        <p:nvSpPr>
          <p:cNvPr id="20" name="Freeform 130"/>
          <p:cNvSpPr>
            <a:spLocks noEditPoints="1"/>
          </p:cNvSpPr>
          <p:nvPr/>
        </p:nvSpPr>
        <p:spPr bwMode="auto">
          <a:xfrm>
            <a:off x="1140432" y="5263272"/>
            <a:ext cx="578538" cy="566811"/>
          </a:xfrm>
          <a:custGeom>
            <a:avLst/>
            <a:gdLst>
              <a:gd name="T0" fmla="*/ 0 w 67"/>
              <a:gd name="T1" fmla="*/ 34 h 67"/>
              <a:gd name="T2" fmla="*/ 67 w 67"/>
              <a:gd name="T3" fmla="*/ 34 h 67"/>
              <a:gd name="T4" fmla="*/ 34 w 67"/>
              <a:gd name="T5" fmla="*/ 63 h 67"/>
              <a:gd name="T6" fmla="*/ 34 w 67"/>
              <a:gd name="T7" fmla="*/ 49 h 67"/>
              <a:gd name="T8" fmla="*/ 35 w 67"/>
              <a:gd name="T9" fmla="*/ 63 h 67"/>
              <a:gd name="T10" fmla="*/ 26 w 67"/>
              <a:gd name="T11" fmla="*/ 62 h 67"/>
              <a:gd name="T12" fmla="*/ 19 w 67"/>
              <a:gd name="T13" fmla="*/ 53 h 67"/>
              <a:gd name="T14" fmla="*/ 4 w 67"/>
              <a:gd name="T15" fmla="*/ 32 h 67"/>
              <a:gd name="T16" fmla="*/ 17 w 67"/>
              <a:gd name="T17" fmla="*/ 19 h 67"/>
              <a:gd name="T18" fmla="*/ 4 w 67"/>
              <a:gd name="T19" fmla="*/ 32 h 67"/>
              <a:gd name="T20" fmla="*/ 46 w 67"/>
              <a:gd name="T21" fmla="*/ 17 h 67"/>
              <a:gd name="T22" fmla="*/ 22 w 67"/>
              <a:gd name="T23" fmla="*/ 17 h 67"/>
              <a:gd name="T24" fmla="*/ 35 w 67"/>
              <a:gd name="T25" fmla="*/ 4 h 67"/>
              <a:gd name="T26" fmla="*/ 54 w 67"/>
              <a:gd name="T27" fmla="*/ 12 h 67"/>
              <a:gd name="T28" fmla="*/ 43 w 67"/>
              <a:gd name="T29" fmla="*/ 5 h 67"/>
              <a:gd name="T30" fmla="*/ 13 w 67"/>
              <a:gd name="T31" fmla="*/ 12 h 67"/>
              <a:gd name="T32" fmla="*/ 18 w 67"/>
              <a:gd name="T33" fmla="*/ 15 h 67"/>
              <a:gd name="T34" fmla="*/ 34 w 67"/>
              <a:gd name="T35" fmla="*/ 23 h 67"/>
              <a:gd name="T36" fmla="*/ 50 w 67"/>
              <a:gd name="T37" fmla="*/ 32 h 67"/>
              <a:gd name="T38" fmla="*/ 20 w 67"/>
              <a:gd name="T39" fmla="*/ 20 h 67"/>
              <a:gd name="T40" fmla="*/ 48 w 67"/>
              <a:gd name="T41" fmla="*/ 47 h 67"/>
              <a:gd name="T42" fmla="*/ 21 w 67"/>
              <a:gd name="T43" fmla="*/ 47 h 67"/>
              <a:gd name="T44" fmla="*/ 50 w 67"/>
              <a:gd name="T45" fmla="*/ 36 h 67"/>
              <a:gd name="T46" fmla="*/ 54 w 67"/>
              <a:gd name="T47" fmla="*/ 55 h 67"/>
              <a:gd name="T48" fmla="*/ 50 w 67"/>
              <a:gd name="T49" fmla="*/ 53 h 67"/>
              <a:gd name="T50" fmla="*/ 54 w 67"/>
              <a:gd name="T51" fmla="*/ 36 h 67"/>
              <a:gd name="T52" fmla="*/ 57 w 67"/>
              <a:gd name="T53" fmla="*/ 52 h 67"/>
              <a:gd name="T54" fmla="*/ 54 w 67"/>
              <a:gd name="T55" fmla="*/ 32 h 67"/>
              <a:gd name="T56" fmla="*/ 57 w 67"/>
              <a:gd name="T57" fmla="*/ 15 h 67"/>
              <a:gd name="T58" fmla="*/ 54 w 67"/>
              <a:gd name="T59" fmla="*/ 32 h 67"/>
              <a:gd name="T60" fmla="*/ 14 w 67"/>
              <a:gd name="T61" fmla="*/ 36 h 67"/>
              <a:gd name="T62" fmla="*/ 11 w 67"/>
              <a:gd name="T63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97641" y="5440554"/>
            <a:ext cx="600592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Trebuchet MS" pitchFamily="34" charset="0"/>
                <a:cs typeface="Raleway"/>
                <a:hlinkClick r:id="rId3"/>
              </a:rPr>
              <a:t>http://www.interreg-central.eu/Content.Node/ARTISTIC.html</a:t>
            </a:r>
            <a:r>
              <a:rPr lang="cs-CZ" sz="16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 </a:t>
            </a:r>
            <a:endParaRPr lang="en-GB" sz="1600" dirty="0">
              <a:solidFill>
                <a:srgbClr val="000000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Na koho se obrátit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3378502" y="3700482"/>
            <a:ext cx="450699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latin typeface="Trebuchet MS" pitchFamily="34" charset="0"/>
                <a:ea typeface="Tahoma" pitchFamily="34" charset="0"/>
                <a:cs typeface="Raleway"/>
              </a:rPr>
              <a:t>Asociovaný partner</a:t>
            </a:r>
            <a:endParaRPr lang="en-GB" sz="2000" dirty="0">
              <a:solidFill>
                <a:srgbClr val="000000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latin typeface="Trebuchet MS" pitchFamily="34" charset="0"/>
                <a:ea typeface="Tahoma" pitchFamily="34" charset="0"/>
                <a:cs typeface="Raleway"/>
              </a:rPr>
              <a:t>Jihočeská centrála cestovního ruchu</a:t>
            </a:r>
          </a:p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latin typeface="Trebuchet MS" pitchFamily="34" charset="0"/>
                <a:ea typeface="Tahoma" pitchFamily="34" charset="0"/>
                <a:cs typeface="Raleway"/>
              </a:rPr>
              <a:t>Kontaktní osoba: Monika </a:t>
            </a:r>
            <a:r>
              <a:rPr lang="cs-CZ" sz="2000" dirty="0" err="1">
                <a:solidFill>
                  <a:srgbClr val="000000"/>
                </a:solidFill>
                <a:latin typeface="Trebuchet MS" pitchFamily="34" charset="0"/>
                <a:ea typeface="Tahoma" pitchFamily="34" charset="0"/>
                <a:cs typeface="Raleway"/>
              </a:rPr>
              <a:t>Hienlová</a:t>
            </a:r>
            <a:endParaRPr lang="en-GB" sz="2000" dirty="0">
              <a:solidFill>
                <a:srgbClr val="000000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pic>
        <p:nvPicPr>
          <p:cNvPr id="1026" name="Picture 2" descr="Výsledek obrázku pro jihočeská centrála cestovního ruchu">
            <a:extLst>
              <a:ext uri="{FF2B5EF4-FFF2-40B4-BE49-F238E27FC236}">
                <a16:creationId xmlns:a16="http://schemas.microsoft.com/office/drawing/2014/main" xmlns="" id="{7C8FB788-229D-43CF-A141-FFC14530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73" y="3570405"/>
            <a:ext cx="1486572" cy="111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27C6268-0099-4553-A7E4-4AAFF9185A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47" y="1550845"/>
            <a:ext cx="1377825" cy="16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4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BDBF1F9C60554D8EF81019A24469F1" ma:contentTypeVersion="5" ma:contentTypeDescription="Vytvoří nový dokument" ma:contentTypeScope="" ma:versionID="926b5f10034b6ac9766abf4370c84ec9">
  <xsd:schema xmlns:xsd="http://www.w3.org/2001/XMLSchema" xmlns:xs="http://www.w3.org/2001/XMLSchema" xmlns:p="http://schemas.microsoft.com/office/2006/metadata/properties" xmlns:ns2="c5ec4f6f-15e3-40d7-9065-b9deff170670" xmlns:ns3="53d67691-56bf-43c6-aa13-7934f3bba615" targetNamespace="http://schemas.microsoft.com/office/2006/metadata/properties" ma:root="true" ma:fieldsID="b328b3bb6785147997886babf504c7a9" ns2:_="" ns3:_="">
    <xsd:import namespace="c5ec4f6f-15e3-40d7-9065-b9deff170670"/>
    <xsd:import namespace="53d67691-56bf-43c6-aa13-7934f3bba6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c4f6f-15e3-40d7-9065-b9deff1706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67691-56bf-43c6-aa13-7934f3bba61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30ED09-AFD2-4098-A89C-6BA058B874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1E0F51-4D56-4FC7-A4A3-7075921A9C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c4f6f-15e3-40d7-9065-b9deff170670"/>
    <ds:schemaRef ds:uri="53d67691-56bf-43c6-aa13-7934f3bba6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01AF20-388A-452E-BC74-D7EB7D764BFA}">
  <ds:schemaRefs>
    <ds:schemaRef ds:uri="http://purl.org/dc/terms/"/>
    <ds:schemaRef ds:uri="http://schemas.openxmlformats.org/package/2006/metadata/core-properties"/>
    <ds:schemaRef ds:uri="http://purl.org/dc/dcmitype/"/>
    <ds:schemaRef ds:uri="53d67691-56bf-43c6-aa13-7934f3bba615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c5ec4f6f-15e3-40d7-9065-b9deff170670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centralEurope</Template>
  <TotalTime>2454</TotalTime>
  <Words>237</Words>
  <Application>Microsoft Office PowerPoint</Application>
  <PresentationFormat>Předvádění na obrazovce (4:3)</PresentationFormat>
  <Paragraphs>37</Paragraphs>
  <Slides>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CentralEurope_iService</vt:lpstr>
      <vt:lpstr>Prezentace aplikace PowerPoint</vt:lpstr>
      <vt:lpstr>O projektu </vt:lpstr>
      <vt:lpstr>Co je Nehmotné kulturní dědictví?</vt:lpstr>
      <vt:lpstr>Cíle artistic</vt:lpstr>
      <vt:lpstr>Co artistic nabídne</vt:lpstr>
      <vt:lpstr>Na koho se obrátit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Martin Bartuška</cp:lastModifiedBy>
  <cp:revision>2048</cp:revision>
  <dcterms:created xsi:type="dcterms:W3CDTF">2014-11-12T21:47:38Z</dcterms:created>
  <dcterms:modified xsi:type="dcterms:W3CDTF">2018-03-27T07:50:15Z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0x0101006DBDBF1F9C60554D8EF81019A24469F1</vt:lpwstr>
  </property>
</Properties>
</file>